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6" name="Shape 3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ttangolo 167"/>
          <p:cNvSpPr/>
          <p:nvPr/>
        </p:nvSpPr>
        <p:spPr>
          <a:xfrm>
            <a:off x="0" y="3832222"/>
            <a:ext cx="9144000" cy="3025779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57" name="Gruppo 168"/>
          <p:cNvGrpSpPr/>
          <p:nvPr/>
        </p:nvGrpSpPr>
        <p:grpSpPr>
          <a:xfrm>
            <a:off x="48002" y="3816351"/>
            <a:ext cx="9036654" cy="180006"/>
            <a:chOff x="-1" y="0"/>
            <a:chExt cx="9036652" cy="180005"/>
          </a:xfrm>
        </p:grpSpPr>
        <p:sp>
          <p:nvSpPr>
            <p:cNvPr id="137" name="Connettore 1 169"/>
            <p:cNvSpPr/>
            <p:nvPr/>
          </p:nvSpPr>
          <p:spPr>
            <a:xfrm flipH="1">
              <a:off x="-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8" name="Connettore 1 170"/>
            <p:cNvSpPr/>
            <p:nvPr/>
          </p:nvSpPr>
          <p:spPr>
            <a:xfrm flipH="1">
              <a:off x="75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9" name="Connettore 1 171"/>
            <p:cNvSpPr/>
            <p:nvPr/>
          </p:nvSpPr>
          <p:spPr>
            <a:xfrm flipH="1">
              <a:off x="151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0" name="Connettore 1 172"/>
            <p:cNvSpPr/>
            <p:nvPr/>
          </p:nvSpPr>
          <p:spPr>
            <a:xfrm flipH="1">
              <a:off x="2278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1" name="Connettore 1 173"/>
            <p:cNvSpPr/>
            <p:nvPr/>
          </p:nvSpPr>
          <p:spPr>
            <a:xfrm flipH="1">
              <a:off x="303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2" name="Connettore 1 174"/>
            <p:cNvSpPr/>
            <p:nvPr/>
          </p:nvSpPr>
          <p:spPr>
            <a:xfrm flipH="1">
              <a:off x="3796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3" name="Connettore 1 175"/>
            <p:cNvSpPr/>
            <p:nvPr/>
          </p:nvSpPr>
          <p:spPr>
            <a:xfrm>
              <a:off x="4556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4" name="Connettore 1 176"/>
            <p:cNvSpPr/>
            <p:nvPr/>
          </p:nvSpPr>
          <p:spPr>
            <a:xfrm>
              <a:off x="531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5" name="Connettore 1 177"/>
            <p:cNvSpPr/>
            <p:nvPr/>
          </p:nvSpPr>
          <p:spPr>
            <a:xfrm>
              <a:off x="607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6" name="Connettore 1 178"/>
            <p:cNvSpPr/>
            <p:nvPr/>
          </p:nvSpPr>
          <p:spPr>
            <a:xfrm>
              <a:off x="683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7" name="Connettore 1 179"/>
            <p:cNvSpPr/>
            <p:nvPr/>
          </p:nvSpPr>
          <p:spPr>
            <a:xfrm>
              <a:off x="759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8" name="Connettore 1 180"/>
            <p:cNvSpPr/>
            <p:nvPr/>
          </p:nvSpPr>
          <p:spPr>
            <a:xfrm>
              <a:off x="835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9" name="Connettore 1 181"/>
            <p:cNvSpPr/>
            <p:nvPr/>
          </p:nvSpPr>
          <p:spPr>
            <a:xfrm>
              <a:off x="911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0" name="Connettore 1 182"/>
            <p:cNvSpPr/>
            <p:nvPr/>
          </p:nvSpPr>
          <p:spPr>
            <a:xfrm>
              <a:off x="987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1" name="Connettore 1 183"/>
            <p:cNvSpPr/>
            <p:nvPr/>
          </p:nvSpPr>
          <p:spPr>
            <a:xfrm>
              <a:off x="1063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2" name="Connettore 1 184"/>
            <p:cNvSpPr/>
            <p:nvPr/>
          </p:nvSpPr>
          <p:spPr>
            <a:xfrm>
              <a:off x="1139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3" name="Connettore 1 185"/>
            <p:cNvSpPr/>
            <p:nvPr/>
          </p:nvSpPr>
          <p:spPr>
            <a:xfrm>
              <a:off x="1215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4" name="Connettore 1 186"/>
            <p:cNvSpPr/>
            <p:nvPr/>
          </p:nvSpPr>
          <p:spPr>
            <a:xfrm>
              <a:off x="129095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5" name="Connettore 1 187"/>
            <p:cNvSpPr/>
            <p:nvPr/>
          </p:nvSpPr>
          <p:spPr>
            <a:xfrm>
              <a:off x="1366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6" name="Connettore 1 188"/>
            <p:cNvSpPr/>
            <p:nvPr/>
          </p:nvSpPr>
          <p:spPr>
            <a:xfrm>
              <a:off x="14428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7" name="Connettore 1 189"/>
            <p:cNvSpPr/>
            <p:nvPr/>
          </p:nvSpPr>
          <p:spPr>
            <a:xfrm>
              <a:off x="1518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8" name="Connettore 1 190"/>
            <p:cNvSpPr/>
            <p:nvPr/>
          </p:nvSpPr>
          <p:spPr>
            <a:xfrm>
              <a:off x="1594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9" name="Connettore 1 191"/>
            <p:cNvSpPr/>
            <p:nvPr/>
          </p:nvSpPr>
          <p:spPr>
            <a:xfrm>
              <a:off x="1670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0" name="Connettore 1 192"/>
            <p:cNvSpPr/>
            <p:nvPr/>
          </p:nvSpPr>
          <p:spPr>
            <a:xfrm>
              <a:off x="1746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1" name="Connettore 1 193"/>
            <p:cNvSpPr/>
            <p:nvPr/>
          </p:nvSpPr>
          <p:spPr>
            <a:xfrm>
              <a:off x="1822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2" name="Connettore 1 194"/>
            <p:cNvSpPr/>
            <p:nvPr/>
          </p:nvSpPr>
          <p:spPr>
            <a:xfrm>
              <a:off x="1898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3" name="Connettore 1 195"/>
            <p:cNvSpPr/>
            <p:nvPr/>
          </p:nvSpPr>
          <p:spPr>
            <a:xfrm>
              <a:off x="19744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4" name="Connettore 1 196"/>
            <p:cNvSpPr/>
            <p:nvPr/>
          </p:nvSpPr>
          <p:spPr>
            <a:xfrm>
              <a:off x="2050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5" name="Connettore 1 197"/>
            <p:cNvSpPr/>
            <p:nvPr/>
          </p:nvSpPr>
          <p:spPr>
            <a:xfrm>
              <a:off x="2126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6" name="Connettore 1 198"/>
            <p:cNvSpPr/>
            <p:nvPr/>
          </p:nvSpPr>
          <p:spPr>
            <a:xfrm>
              <a:off x="2202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7" name="Connettore 1 199"/>
            <p:cNvSpPr/>
            <p:nvPr/>
          </p:nvSpPr>
          <p:spPr>
            <a:xfrm>
              <a:off x="2278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8" name="Connettore 1 200"/>
            <p:cNvSpPr/>
            <p:nvPr/>
          </p:nvSpPr>
          <p:spPr>
            <a:xfrm>
              <a:off x="2354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9" name="Connettore 1 201"/>
            <p:cNvSpPr/>
            <p:nvPr/>
          </p:nvSpPr>
          <p:spPr>
            <a:xfrm>
              <a:off x="2430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0" name="Connettore 1 202"/>
            <p:cNvSpPr/>
            <p:nvPr/>
          </p:nvSpPr>
          <p:spPr>
            <a:xfrm>
              <a:off x="25059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1" name="Connettore 1 203"/>
            <p:cNvSpPr/>
            <p:nvPr/>
          </p:nvSpPr>
          <p:spPr>
            <a:xfrm>
              <a:off x="2581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2" name="Connettore 1 204"/>
            <p:cNvSpPr/>
            <p:nvPr/>
          </p:nvSpPr>
          <p:spPr>
            <a:xfrm>
              <a:off x="26578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3" name="Connettore 1 205"/>
            <p:cNvSpPr/>
            <p:nvPr/>
          </p:nvSpPr>
          <p:spPr>
            <a:xfrm>
              <a:off x="2733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4" name="Connettore 1 206"/>
            <p:cNvSpPr/>
            <p:nvPr/>
          </p:nvSpPr>
          <p:spPr>
            <a:xfrm>
              <a:off x="2809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5" name="Connettore 1 207"/>
            <p:cNvSpPr/>
            <p:nvPr/>
          </p:nvSpPr>
          <p:spPr>
            <a:xfrm>
              <a:off x="2885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6" name="Connettore 1 208"/>
            <p:cNvSpPr/>
            <p:nvPr/>
          </p:nvSpPr>
          <p:spPr>
            <a:xfrm>
              <a:off x="2961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7" name="Connettore 1 209"/>
            <p:cNvSpPr/>
            <p:nvPr/>
          </p:nvSpPr>
          <p:spPr>
            <a:xfrm>
              <a:off x="3037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8" name="Connettore 1 210"/>
            <p:cNvSpPr/>
            <p:nvPr/>
          </p:nvSpPr>
          <p:spPr>
            <a:xfrm>
              <a:off x="3113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9" name="Connettore 1 211"/>
            <p:cNvSpPr/>
            <p:nvPr/>
          </p:nvSpPr>
          <p:spPr>
            <a:xfrm>
              <a:off x="3189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0" name="Connettore 1 212"/>
            <p:cNvSpPr/>
            <p:nvPr/>
          </p:nvSpPr>
          <p:spPr>
            <a:xfrm>
              <a:off x="32653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1" name="Connettore 1 213"/>
            <p:cNvSpPr/>
            <p:nvPr/>
          </p:nvSpPr>
          <p:spPr>
            <a:xfrm>
              <a:off x="3341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2" name="Connettore 1 214"/>
            <p:cNvSpPr/>
            <p:nvPr/>
          </p:nvSpPr>
          <p:spPr>
            <a:xfrm>
              <a:off x="3417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3" name="Connettore 1 215"/>
            <p:cNvSpPr/>
            <p:nvPr/>
          </p:nvSpPr>
          <p:spPr>
            <a:xfrm>
              <a:off x="3493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4" name="Connettore 1 216"/>
            <p:cNvSpPr/>
            <p:nvPr/>
          </p:nvSpPr>
          <p:spPr>
            <a:xfrm>
              <a:off x="3569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5" name="Connettore 1 217"/>
            <p:cNvSpPr/>
            <p:nvPr/>
          </p:nvSpPr>
          <p:spPr>
            <a:xfrm>
              <a:off x="3645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6" name="Connettore 1 218"/>
            <p:cNvSpPr/>
            <p:nvPr/>
          </p:nvSpPr>
          <p:spPr>
            <a:xfrm>
              <a:off x="37209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7" name="Connettore 1 219"/>
            <p:cNvSpPr/>
            <p:nvPr/>
          </p:nvSpPr>
          <p:spPr>
            <a:xfrm>
              <a:off x="37969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8" name="Connettore 1 220"/>
            <p:cNvSpPr/>
            <p:nvPr/>
          </p:nvSpPr>
          <p:spPr>
            <a:xfrm>
              <a:off x="3872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9" name="Connettore 1 221"/>
            <p:cNvSpPr/>
            <p:nvPr/>
          </p:nvSpPr>
          <p:spPr>
            <a:xfrm>
              <a:off x="39487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0" name="Connettore 1 222"/>
            <p:cNvSpPr/>
            <p:nvPr/>
          </p:nvSpPr>
          <p:spPr>
            <a:xfrm>
              <a:off x="4024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1" name="Connettore 1 223"/>
            <p:cNvSpPr/>
            <p:nvPr/>
          </p:nvSpPr>
          <p:spPr>
            <a:xfrm>
              <a:off x="41006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2" name="Connettore 1 224"/>
            <p:cNvSpPr/>
            <p:nvPr/>
          </p:nvSpPr>
          <p:spPr>
            <a:xfrm>
              <a:off x="41766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3" name="Connettore 1 225"/>
            <p:cNvSpPr/>
            <p:nvPr/>
          </p:nvSpPr>
          <p:spPr>
            <a:xfrm>
              <a:off x="42525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4" name="Connettore 1 226"/>
            <p:cNvSpPr/>
            <p:nvPr/>
          </p:nvSpPr>
          <p:spPr>
            <a:xfrm>
              <a:off x="43284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5" name="Connettore 1 227"/>
            <p:cNvSpPr/>
            <p:nvPr/>
          </p:nvSpPr>
          <p:spPr>
            <a:xfrm>
              <a:off x="440442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6" name="Connettore 1 228"/>
            <p:cNvSpPr/>
            <p:nvPr/>
          </p:nvSpPr>
          <p:spPr>
            <a:xfrm>
              <a:off x="44803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7" name="Connettore 1 229"/>
            <p:cNvSpPr/>
            <p:nvPr/>
          </p:nvSpPr>
          <p:spPr>
            <a:xfrm>
              <a:off x="455630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8" name="Connettore 1 230"/>
            <p:cNvSpPr/>
            <p:nvPr/>
          </p:nvSpPr>
          <p:spPr>
            <a:xfrm>
              <a:off x="46322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9" name="Connettore 1 231"/>
            <p:cNvSpPr/>
            <p:nvPr/>
          </p:nvSpPr>
          <p:spPr>
            <a:xfrm>
              <a:off x="47081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0" name="Connettore 1 232"/>
            <p:cNvSpPr/>
            <p:nvPr/>
          </p:nvSpPr>
          <p:spPr>
            <a:xfrm>
              <a:off x="47841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1" name="Connettore 1 233"/>
            <p:cNvSpPr/>
            <p:nvPr/>
          </p:nvSpPr>
          <p:spPr>
            <a:xfrm>
              <a:off x="48600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2" name="Connettore 1 234"/>
            <p:cNvSpPr/>
            <p:nvPr/>
          </p:nvSpPr>
          <p:spPr>
            <a:xfrm>
              <a:off x="49359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3" name="Connettore 1 235"/>
            <p:cNvSpPr/>
            <p:nvPr/>
          </p:nvSpPr>
          <p:spPr>
            <a:xfrm>
              <a:off x="5011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4" name="Connettore 1 236"/>
            <p:cNvSpPr/>
            <p:nvPr/>
          </p:nvSpPr>
          <p:spPr>
            <a:xfrm>
              <a:off x="5087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5" name="Connettore 1 237"/>
            <p:cNvSpPr/>
            <p:nvPr/>
          </p:nvSpPr>
          <p:spPr>
            <a:xfrm>
              <a:off x="51638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6" name="Connettore 1 238"/>
            <p:cNvSpPr/>
            <p:nvPr/>
          </p:nvSpPr>
          <p:spPr>
            <a:xfrm>
              <a:off x="5239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7" name="Connettore 1 239"/>
            <p:cNvSpPr/>
            <p:nvPr/>
          </p:nvSpPr>
          <p:spPr>
            <a:xfrm>
              <a:off x="53156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8" name="Connettore 1 240"/>
            <p:cNvSpPr/>
            <p:nvPr/>
          </p:nvSpPr>
          <p:spPr>
            <a:xfrm>
              <a:off x="53916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9" name="Connettore 1 241"/>
            <p:cNvSpPr/>
            <p:nvPr/>
          </p:nvSpPr>
          <p:spPr>
            <a:xfrm>
              <a:off x="5467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0" name="Connettore 1 242"/>
            <p:cNvSpPr/>
            <p:nvPr/>
          </p:nvSpPr>
          <p:spPr>
            <a:xfrm>
              <a:off x="5543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1" name="Connettore 1 243"/>
            <p:cNvSpPr/>
            <p:nvPr/>
          </p:nvSpPr>
          <p:spPr>
            <a:xfrm>
              <a:off x="5619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2" name="Connettore 1 244"/>
            <p:cNvSpPr/>
            <p:nvPr/>
          </p:nvSpPr>
          <p:spPr>
            <a:xfrm>
              <a:off x="5695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3" name="Connettore 1 245"/>
            <p:cNvSpPr/>
            <p:nvPr/>
          </p:nvSpPr>
          <p:spPr>
            <a:xfrm>
              <a:off x="5771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4" name="Connettore 1 246"/>
            <p:cNvSpPr/>
            <p:nvPr/>
          </p:nvSpPr>
          <p:spPr>
            <a:xfrm>
              <a:off x="5847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5" name="Connettore 1 247"/>
            <p:cNvSpPr/>
            <p:nvPr/>
          </p:nvSpPr>
          <p:spPr>
            <a:xfrm>
              <a:off x="5923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6" name="Connettore 1 248"/>
            <p:cNvSpPr/>
            <p:nvPr/>
          </p:nvSpPr>
          <p:spPr>
            <a:xfrm>
              <a:off x="5999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7" name="Connettore 1 249"/>
            <p:cNvSpPr/>
            <p:nvPr/>
          </p:nvSpPr>
          <p:spPr>
            <a:xfrm>
              <a:off x="6075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8" name="Connettore 1 250"/>
            <p:cNvSpPr/>
            <p:nvPr/>
          </p:nvSpPr>
          <p:spPr>
            <a:xfrm>
              <a:off x="6151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9" name="Connettore 1 251"/>
            <p:cNvSpPr/>
            <p:nvPr/>
          </p:nvSpPr>
          <p:spPr>
            <a:xfrm>
              <a:off x="62269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0" name="Connettore 1 252"/>
            <p:cNvSpPr/>
            <p:nvPr/>
          </p:nvSpPr>
          <p:spPr>
            <a:xfrm>
              <a:off x="6302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1" name="Connettore 1 253"/>
            <p:cNvSpPr/>
            <p:nvPr/>
          </p:nvSpPr>
          <p:spPr>
            <a:xfrm>
              <a:off x="63788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2" name="Connettore 1 254"/>
            <p:cNvSpPr/>
            <p:nvPr/>
          </p:nvSpPr>
          <p:spPr>
            <a:xfrm>
              <a:off x="6454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3" name="Connettore 1 255"/>
            <p:cNvSpPr/>
            <p:nvPr/>
          </p:nvSpPr>
          <p:spPr>
            <a:xfrm>
              <a:off x="6530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4" name="Connettore 1 256"/>
            <p:cNvSpPr/>
            <p:nvPr/>
          </p:nvSpPr>
          <p:spPr>
            <a:xfrm>
              <a:off x="6606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5" name="Connettore 1 257"/>
            <p:cNvSpPr/>
            <p:nvPr/>
          </p:nvSpPr>
          <p:spPr>
            <a:xfrm>
              <a:off x="6682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6" name="Connettore 1 258"/>
            <p:cNvSpPr/>
            <p:nvPr/>
          </p:nvSpPr>
          <p:spPr>
            <a:xfrm>
              <a:off x="6758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7" name="Connettore 1 259"/>
            <p:cNvSpPr/>
            <p:nvPr/>
          </p:nvSpPr>
          <p:spPr>
            <a:xfrm>
              <a:off x="6834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8" name="Connettore 1 260"/>
            <p:cNvSpPr/>
            <p:nvPr/>
          </p:nvSpPr>
          <p:spPr>
            <a:xfrm>
              <a:off x="69103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9" name="Connettore 1 261"/>
            <p:cNvSpPr/>
            <p:nvPr/>
          </p:nvSpPr>
          <p:spPr>
            <a:xfrm>
              <a:off x="6986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0" name="Connettore 1 262"/>
            <p:cNvSpPr/>
            <p:nvPr/>
          </p:nvSpPr>
          <p:spPr>
            <a:xfrm>
              <a:off x="7062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1" name="Connettore 1 263"/>
            <p:cNvSpPr/>
            <p:nvPr/>
          </p:nvSpPr>
          <p:spPr>
            <a:xfrm>
              <a:off x="7138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2" name="Connettore 1 264"/>
            <p:cNvSpPr/>
            <p:nvPr/>
          </p:nvSpPr>
          <p:spPr>
            <a:xfrm>
              <a:off x="7214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3" name="Connettore 1 265"/>
            <p:cNvSpPr/>
            <p:nvPr/>
          </p:nvSpPr>
          <p:spPr>
            <a:xfrm>
              <a:off x="7290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4" name="Connettore 1 266"/>
            <p:cNvSpPr/>
            <p:nvPr/>
          </p:nvSpPr>
          <p:spPr>
            <a:xfrm>
              <a:off x="7366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5" name="Connettore 1 267"/>
            <p:cNvSpPr/>
            <p:nvPr/>
          </p:nvSpPr>
          <p:spPr>
            <a:xfrm>
              <a:off x="74419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6" name="Connettore 1 268"/>
            <p:cNvSpPr/>
            <p:nvPr/>
          </p:nvSpPr>
          <p:spPr>
            <a:xfrm>
              <a:off x="7517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7" name="Connettore 1 269"/>
            <p:cNvSpPr/>
            <p:nvPr/>
          </p:nvSpPr>
          <p:spPr>
            <a:xfrm>
              <a:off x="75938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8" name="Connettore 1 270"/>
            <p:cNvSpPr/>
            <p:nvPr/>
          </p:nvSpPr>
          <p:spPr>
            <a:xfrm>
              <a:off x="7669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9" name="Connettore 1 271"/>
            <p:cNvSpPr/>
            <p:nvPr/>
          </p:nvSpPr>
          <p:spPr>
            <a:xfrm>
              <a:off x="7745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0" name="Connettore 1 272"/>
            <p:cNvSpPr/>
            <p:nvPr/>
          </p:nvSpPr>
          <p:spPr>
            <a:xfrm>
              <a:off x="7821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1" name="Connettore 1 273"/>
            <p:cNvSpPr/>
            <p:nvPr/>
          </p:nvSpPr>
          <p:spPr>
            <a:xfrm>
              <a:off x="7897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2" name="Connettore 1 274"/>
            <p:cNvSpPr/>
            <p:nvPr/>
          </p:nvSpPr>
          <p:spPr>
            <a:xfrm>
              <a:off x="7973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3" name="Connettore 1 275"/>
            <p:cNvSpPr/>
            <p:nvPr/>
          </p:nvSpPr>
          <p:spPr>
            <a:xfrm>
              <a:off x="8049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4" name="Connettore 1 276"/>
            <p:cNvSpPr/>
            <p:nvPr/>
          </p:nvSpPr>
          <p:spPr>
            <a:xfrm>
              <a:off x="8125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5" name="Connettore 1 277"/>
            <p:cNvSpPr/>
            <p:nvPr/>
          </p:nvSpPr>
          <p:spPr>
            <a:xfrm>
              <a:off x="820135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6" name="Connettore 1 278"/>
            <p:cNvSpPr/>
            <p:nvPr/>
          </p:nvSpPr>
          <p:spPr>
            <a:xfrm>
              <a:off x="8277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7" name="Connettore 1 279"/>
            <p:cNvSpPr/>
            <p:nvPr/>
          </p:nvSpPr>
          <p:spPr>
            <a:xfrm>
              <a:off x="8353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8" name="Connettore 1 280"/>
            <p:cNvSpPr/>
            <p:nvPr/>
          </p:nvSpPr>
          <p:spPr>
            <a:xfrm>
              <a:off x="8429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9" name="Connettore 1 281"/>
            <p:cNvSpPr/>
            <p:nvPr/>
          </p:nvSpPr>
          <p:spPr>
            <a:xfrm>
              <a:off x="8505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0" name="Connettore 1 282"/>
            <p:cNvSpPr/>
            <p:nvPr/>
          </p:nvSpPr>
          <p:spPr>
            <a:xfrm>
              <a:off x="8581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1" name="Connettore 1 283"/>
            <p:cNvSpPr/>
            <p:nvPr/>
          </p:nvSpPr>
          <p:spPr>
            <a:xfrm>
              <a:off x="86569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2" name="Connettore 1 284"/>
            <p:cNvSpPr/>
            <p:nvPr/>
          </p:nvSpPr>
          <p:spPr>
            <a:xfrm>
              <a:off x="87329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3" name="Connettore 1 285"/>
            <p:cNvSpPr/>
            <p:nvPr/>
          </p:nvSpPr>
          <p:spPr>
            <a:xfrm>
              <a:off x="8808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4" name="Connettore 1 286"/>
            <p:cNvSpPr/>
            <p:nvPr/>
          </p:nvSpPr>
          <p:spPr>
            <a:xfrm>
              <a:off x="88847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5" name="Connettore 1 287"/>
            <p:cNvSpPr/>
            <p:nvPr/>
          </p:nvSpPr>
          <p:spPr>
            <a:xfrm>
              <a:off x="8960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6" name="Connettore 1 288"/>
            <p:cNvSpPr/>
            <p:nvPr/>
          </p:nvSpPr>
          <p:spPr>
            <a:xfrm>
              <a:off x="903664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258" name="Titolo Testo"/>
          <p:cNvSpPr txBox="1"/>
          <p:nvPr>
            <p:ph type="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Titolo Testo</a:t>
            </a:r>
          </a:p>
        </p:txBody>
      </p:sp>
      <p:sp>
        <p:nvSpPr>
          <p:cNvPr id="259" name="Corpo livello uno…"/>
          <p:cNvSpPr txBox="1"/>
          <p:nvPr>
            <p:ph type="body" sz="quarter" idx="1"/>
          </p:nvPr>
        </p:nvSpPr>
        <p:spPr>
          <a:xfrm>
            <a:off x="641534" y="5260975"/>
            <a:ext cx="7772401" cy="1333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 marL="0" indent="0">
              <a:buSzTx/>
              <a:buNone/>
              <a:defRPr>
                <a:solidFill>
                  <a:srgbClr val="FFFFFF"/>
                </a:solidFill>
              </a:defRPr>
            </a:lvl2pPr>
            <a:lvl3pPr marL="0" indent="0">
              <a:buSzTx/>
              <a:buNone/>
              <a:defRPr>
                <a:solidFill>
                  <a:srgbClr val="FFFFFF"/>
                </a:solidFill>
              </a:defRPr>
            </a:lvl3pPr>
            <a:lvl4pPr marL="0" indent="0">
              <a:buSzTx/>
              <a:buNone/>
              <a:defRPr>
                <a:solidFill>
                  <a:srgbClr val="FFFFFF"/>
                </a:solidFill>
              </a:defRPr>
            </a:lvl4pPr>
            <a:lvl5pPr marL="0" indent="0"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68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olo Test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/>
          <a:lstStyle>
            <a:lvl1pPr>
              <a:defRPr cap="all" sz="4000"/>
            </a:lvl1pPr>
          </a:lstStyle>
          <a:p>
            <a:pPr/>
            <a:r>
              <a:t>Titolo Testo</a:t>
            </a:r>
          </a:p>
        </p:txBody>
      </p:sp>
      <p:sp>
        <p:nvSpPr>
          <p:cNvPr id="277" name="Corpo livello uno…"/>
          <p:cNvSpPr txBox="1"/>
          <p:nvPr>
            <p:ph type="body" sz="quarter" idx="1"/>
          </p:nvPr>
        </p:nvSpPr>
        <p:spPr>
          <a:xfrm>
            <a:off x="722312" y="2906713"/>
            <a:ext cx="7772401" cy="150019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400"/>
              </a:spcBef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78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86" name="Corpo livello uno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8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95" name="Corpo livello uno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defRPr b="1" sz="2400"/>
            </a:lvl1pPr>
            <a:lvl2pPr marL="0" indent="0">
              <a:buSzTx/>
              <a:buNone/>
              <a:defRPr b="1" sz="2400"/>
            </a:lvl2pPr>
            <a:lvl3pPr marL="0" indent="0">
              <a:buSzTx/>
              <a:buNone/>
              <a:defRPr b="1" sz="2400"/>
            </a:lvl3pPr>
            <a:lvl4pPr marL="0" indent="0">
              <a:buSzTx/>
              <a:buNone/>
              <a:defRPr b="1" sz="2400"/>
            </a:lvl4pPr>
            <a:lvl5pPr marL="0" indent="0">
              <a:buSzTx/>
              <a:buNone/>
              <a:defRPr b="1" sz="2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6" name="Segnaposto testo 4"/>
          <p:cNvSpPr/>
          <p:nvPr>
            <p:ph type="body" sz="quarter" idx="21"/>
          </p:nvPr>
        </p:nvSpPr>
        <p:spPr>
          <a:xfrm>
            <a:off x="4645025" y="1535111"/>
            <a:ext cx="4041775" cy="639766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29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305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olo Test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20" name="Corpo livello uno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21" name="Segnaposto testo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olo Testo"/>
          <p:cNvSpPr txBox="1"/>
          <p:nvPr>
            <p:ph type="title"/>
          </p:nvPr>
        </p:nvSpPr>
        <p:spPr>
          <a:xfrm>
            <a:off x="1792288" y="4800600"/>
            <a:ext cx="5486403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30" name="Segnaposto immagine 2"/>
          <p:cNvSpPr/>
          <p:nvPr>
            <p:ph type="pic" sz="half" idx="21"/>
          </p:nvPr>
        </p:nvSpPr>
        <p:spPr>
          <a:xfrm>
            <a:off x="1792288" y="612775"/>
            <a:ext cx="5486403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1" name="Corpo livello uno…"/>
          <p:cNvSpPr txBox="1"/>
          <p:nvPr>
            <p:ph type="body" sz="quarter" idx="1"/>
          </p:nvPr>
        </p:nvSpPr>
        <p:spPr>
          <a:xfrm>
            <a:off x="1792288" y="5367337"/>
            <a:ext cx="5486403" cy="804865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0" indent="0">
              <a:spcBef>
                <a:spcPts val="300"/>
              </a:spcBef>
              <a:buSzTx/>
              <a:buNone/>
              <a:defRPr sz="1400"/>
            </a:lvl2pPr>
            <a:lvl3pPr marL="0" indent="0">
              <a:spcBef>
                <a:spcPts val="300"/>
              </a:spcBef>
              <a:buSzTx/>
              <a:buNone/>
              <a:defRPr sz="1400"/>
            </a:lvl3pPr>
            <a:lvl4pPr marL="0" indent="0">
              <a:spcBef>
                <a:spcPts val="300"/>
              </a:spcBef>
              <a:buSzTx/>
              <a:buNone/>
              <a:defRPr sz="1400"/>
            </a:lvl4pPr>
            <a:lvl5pPr marL="0" indent="0">
              <a:spcBef>
                <a:spcPts val="300"/>
              </a:spcBef>
              <a:buSzTx/>
              <a:buNone/>
              <a:defRPr sz="1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3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2" cy="333084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ttangolo 128"/>
          <p:cNvSpPr/>
          <p:nvPr/>
        </p:nvSpPr>
        <p:spPr>
          <a:xfrm>
            <a:off x="0" y="6126162"/>
            <a:ext cx="9144000" cy="731840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CasellaDiTesto 129"/>
          <p:cNvSpPr txBox="1"/>
          <p:nvPr/>
        </p:nvSpPr>
        <p:spPr>
          <a:xfrm>
            <a:off x="203496" y="6363503"/>
            <a:ext cx="2960520" cy="264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Nome Cognome, assoc.prof. ABC Dept.</a:t>
            </a:r>
          </a:p>
        </p:txBody>
      </p:sp>
      <p:grpSp>
        <p:nvGrpSpPr>
          <p:cNvPr id="125" name="Gruppo 131"/>
          <p:cNvGrpSpPr/>
          <p:nvPr/>
        </p:nvGrpSpPr>
        <p:grpSpPr>
          <a:xfrm>
            <a:off x="48002" y="1089904"/>
            <a:ext cx="9036654" cy="180006"/>
            <a:chOff x="-1" y="0"/>
            <a:chExt cx="9036652" cy="180005"/>
          </a:xfrm>
        </p:grpSpPr>
        <p:sp>
          <p:nvSpPr>
            <p:cNvPr id="5" name="Connettore 1 132"/>
            <p:cNvSpPr/>
            <p:nvPr/>
          </p:nvSpPr>
          <p:spPr>
            <a:xfrm flipH="1">
              <a:off x="-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" name="Connettore 1 133"/>
            <p:cNvSpPr/>
            <p:nvPr/>
          </p:nvSpPr>
          <p:spPr>
            <a:xfrm flipH="1">
              <a:off x="75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" name="Connettore 1 134"/>
            <p:cNvSpPr/>
            <p:nvPr/>
          </p:nvSpPr>
          <p:spPr>
            <a:xfrm flipH="1">
              <a:off x="151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" name="Connettore 1 135"/>
            <p:cNvSpPr/>
            <p:nvPr/>
          </p:nvSpPr>
          <p:spPr>
            <a:xfrm flipH="1">
              <a:off x="2278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" name="Connettore 1 136"/>
            <p:cNvSpPr/>
            <p:nvPr/>
          </p:nvSpPr>
          <p:spPr>
            <a:xfrm flipH="1">
              <a:off x="303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" name="Connettore 1 137"/>
            <p:cNvSpPr/>
            <p:nvPr/>
          </p:nvSpPr>
          <p:spPr>
            <a:xfrm flipH="1">
              <a:off x="3796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" name="Connettore 1 138"/>
            <p:cNvSpPr/>
            <p:nvPr/>
          </p:nvSpPr>
          <p:spPr>
            <a:xfrm>
              <a:off x="4556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" name="Connettore 1 139"/>
            <p:cNvSpPr/>
            <p:nvPr/>
          </p:nvSpPr>
          <p:spPr>
            <a:xfrm>
              <a:off x="531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" name="Connettore 1 140"/>
            <p:cNvSpPr/>
            <p:nvPr/>
          </p:nvSpPr>
          <p:spPr>
            <a:xfrm>
              <a:off x="607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" name="Connettore 1 141"/>
            <p:cNvSpPr/>
            <p:nvPr/>
          </p:nvSpPr>
          <p:spPr>
            <a:xfrm>
              <a:off x="683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" name="Connettore 1 142"/>
            <p:cNvSpPr/>
            <p:nvPr/>
          </p:nvSpPr>
          <p:spPr>
            <a:xfrm>
              <a:off x="759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" name="Connettore 1 143"/>
            <p:cNvSpPr/>
            <p:nvPr/>
          </p:nvSpPr>
          <p:spPr>
            <a:xfrm>
              <a:off x="835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" name="Connettore 1 144"/>
            <p:cNvSpPr/>
            <p:nvPr/>
          </p:nvSpPr>
          <p:spPr>
            <a:xfrm>
              <a:off x="911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" name="Connettore 1 145"/>
            <p:cNvSpPr/>
            <p:nvPr/>
          </p:nvSpPr>
          <p:spPr>
            <a:xfrm>
              <a:off x="987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" name="Connettore 1 146"/>
            <p:cNvSpPr/>
            <p:nvPr/>
          </p:nvSpPr>
          <p:spPr>
            <a:xfrm>
              <a:off x="1063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" name="Connettore 1 147"/>
            <p:cNvSpPr/>
            <p:nvPr/>
          </p:nvSpPr>
          <p:spPr>
            <a:xfrm>
              <a:off x="1139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" name="Connettore 1 148"/>
            <p:cNvSpPr/>
            <p:nvPr/>
          </p:nvSpPr>
          <p:spPr>
            <a:xfrm>
              <a:off x="1215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" name="Connettore 1 149"/>
            <p:cNvSpPr/>
            <p:nvPr/>
          </p:nvSpPr>
          <p:spPr>
            <a:xfrm>
              <a:off x="129095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" name="Connettore 1 150"/>
            <p:cNvSpPr/>
            <p:nvPr/>
          </p:nvSpPr>
          <p:spPr>
            <a:xfrm>
              <a:off x="1366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" name="Connettore 1 151"/>
            <p:cNvSpPr/>
            <p:nvPr/>
          </p:nvSpPr>
          <p:spPr>
            <a:xfrm>
              <a:off x="14428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" name="Connettore 1 152"/>
            <p:cNvSpPr/>
            <p:nvPr/>
          </p:nvSpPr>
          <p:spPr>
            <a:xfrm>
              <a:off x="1518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" name="Connettore 1 153"/>
            <p:cNvSpPr/>
            <p:nvPr/>
          </p:nvSpPr>
          <p:spPr>
            <a:xfrm>
              <a:off x="1594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" name="Connettore 1 154"/>
            <p:cNvSpPr/>
            <p:nvPr/>
          </p:nvSpPr>
          <p:spPr>
            <a:xfrm>
              <a:off x="1670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" name="Connettore 1 155"/>
            <p:cNvSpPr/>
            <p:nvPr/>
          </p:nvSpPr>
          <p:spPr>
            <a:xfrm>
              <a:off x="1746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9" name="Connettore 1 156"/>
            <p:cNvSpPr/>
            <p:nvPr/>
          </p:nvSpPr>
          <p:spPr>
            <a:xfrm>
              <a:off x="1822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" name="Connettore 1 157"/>
            <p:cNvSpPr/>
            <p:nvPr/>
          </p:nvSpPr>
          <p:spPr>
            <a:xfrm>
              <a:off x="1898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" name="Connettore 1 158"/>
            <p:cNvSpPr/>
            <p:nvPr/>
          </p:nvSpPr>
          <p:spPr>
            <a:xfrm>
              <a:off x="19744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" name="Connettore 1 159"/>
            <p:cNvSpPr/>
            <p:nvPr/>
          </p:nvSpPr>
          <p:spPr>
            <a:xfrm>
              <a:off x="2050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3" name="Connettore 1 160"/>
            <p:cNvSpPr/>
            <p:nvPr/>
          </p:nvSpPr>
          <p:spPr>
            <a:xfrm>
              <a:off x="2126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4" name="Connettore 1 161"/>
            <p:cNvSpPr/>
            <p:nvPr/>
          </p:nvSpPr>
          <p:spPr>
            <a:xfrm>
              <a:off x="2202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" name="Connettore 1 162"/>
            <p:cNvSpPr/>
            <p:nvPr/>
          </p:nvSpPr>
          <p:spPr>
            <a:xfrm>
              <a:off x="2278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" name="Connettore 1 163"/>
            <p:cNvSpPr/>
            <p:nvPr/>
          </p:nvSpPr>
          <p:spPr>
            <a:xfrm>
              <a:off x="2354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" name="Connettore 1 164"/>
            <p:cNvSpPr/>
            <p:nvPr/>
          </p:nvSpPr>
          <p:spPr>
            <a:xfrm>
              <a:off x="2430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" name="Connettore 1 165"/>
            <p:cNvSpPr/>
            <p:nvPr/>
          </p:nvSpPr>
          <p:spPr>
            <a:xfrm>
              <a:off x="25059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" name="Connettore 1 166"/>
            <p:cNvSpPr/>
            <p:nvPr/>
          </p:nvSpPr>
          <p:spPr>
            <a:xfrm>
              <a:off x="2581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" name="Connettore 1 167"/>
            <p:cNvSpPr/>
            <p:nvPr/>
          </p:nvSpPr>
          <p:spPr>
            <a:xfrm>
              <a:off x="26578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" name="Connettore 1 168"/>
            <p:cNvSpPr/>
            <p:nvPr/>
          </p:nvSpPr>
          <p:spPr>
            <a:xfrm>
              <a:off x="2733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" name="Connettore 1 169"/>
            <p:cNvSpPr/>
            <p:nvPr/>
          </p:nvSpPr>
          <p:spPr>
            <a:xfrm>
              <a:off x="2809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" name="Connettore 1 170"/>
            <p:cNvSpPr/>
            <p:nvPr/>
          </p:nvSpPr>
          <p:spPr>
            <a:xfrm>
              <a:off x="2885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" name="Connettore 1 171"/>
            <p:cNvSpPr/>
            <p:nvPr/>
          </p:nvSpPr>
          <p:spPr>
            <a:xfrm>
              <a:off x="2961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" name="Connettore 1 172"/>
            <p:cNvSpPr/>
            <p:nvPr/>
          </p:nvSpPr>
          <p:spPr>
            <a:xfrm>
              <a:off x="3037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" name="Connettore 1 173"/>
            <p:cNvSpPr/>
            <p:nvPr/>
          </p:nvSpPr>
          <p:spPr>
            <a:xfrm>
              <a:off x="3113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" name="Connettore 1 174"/>
            <p:cNvSpPr/>
            <p:nvPr/>
          </p:nvSpPr>
          <p:spPr>
            <a:xfrm>
              <a:off x="3189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" name="Connettore 1 175"/>
            <p:cNvSpPr/>
            <p:nvPr/>
          </p:nvSpPr>
          <p:spPr>
            <a:xfrm>
              <a:off x="32653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" name="Connettore 1 176"/>
            <p:cNvSpPr/>
            <p:nvPr/>
          </p:nvSpPr>
          <p:spPr>
            <a:xfrm>
              <a:off x="3341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" name="Connettore 1 177"/>
            <p:cNvSpPr/>
            <p:nvPr/>
          </p:nvSpPr>
          <p:spPr>
            <a:xfrm>
              <a:off x="3417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1" name="Connettore 1 178"/>
            <p:cNvSpPr/>
            <p:nvPr/>
          </p:nvSpPr>
          <p:spPr>
            <a:xfrm>
              <a:off x="3493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" name="Connettore 1 179"/>
            <p:cNvSpPr/>
            <p:nvPr/>
          </p:nvSpPr>
          <p:spPr>
            <a:xfrm>
              <a:off x="3569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" name="Connettore 1 180"/>
            <p:cNvSpPr/>
            <p:nvPr/>
          </p:nvSpPr>
          <p:spPr>
            <a:xfrm>
              <a:off x="3645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" name="Connettore 1 181"/>
            <p:cNvSpPr/>
            <p:nvPr/>
          </p:nvSpPr>
          <p:spPr>
            <a:xfrm>
              <a:off x="37209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5" name="Connettore 1 182"/>
            <p:cNvSpPr/>
            <p:nvPr/>
          </p:nvSpPr>
          <p:spPr>
            <a:xfrm>
              <a:off x="37969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6" name="Connettore 1 183"/>
            <p:cNvSpPr/>
            <p:nvPr/>
          </p:nvSpPr>
          <p:spPr>
            <a:xfrm>
              <a:off x="3872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7" name="Connettore 1 184"/>
            <p:cNvSpPr/>
            <p:nvPr/>
          </p:nvSpPr>
          <p:spPr>
            <a:xfrm>
              <a:off x="39487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" name="Connettore 1 185"/>
            <p:cNvSpPr/>
            <p:nvPr/>
          </p:nvSpPr>
          <p:spPr>
            <a:xfrm>
              <a:off x="4024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" name="Connettore 1 186"/>
            <p:cNvSpPr/>
            <p:nvPr/>
          </p:nvSpPr>
          <p:spPr>
            <a:xfrm>
              <a:off x="41006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" name="Connettore 1 187"/>
            <p:cNvSpPr/>
            <p:nvPr/>
          </p:nvSpPr>
          <p:spPr>
            <a:xfrm>
              <a:off x="41766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" name="Connettore 1 188"/>
            <p:cNvSpPr/>
            <p:nvPr/>
          </p:nvSpPr>
          <p:spPr>
            <a:xfrm>
              <a:off x="42525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2" name="Connettore 1 189"/>
            <p:cNvSpPr/>
            <p:nvPr/>
          </p:nvSpPr>
          <p:spPr>
            <a:xfrm>
              <a:off x="43284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3" name="Connettore 1 190"/>
            <p:cNvSpPr/>
            <p:nvPr/>
          </p:nvSpPr>
          <p:spPr>
            <a:xfrm>
              <a:off x="440442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" name="Connettore 1 191"/>
            <p:cNvSpPr/>
            <p:nvPr/>
          </p:nvSpPr>
          <p:spPr>
            <a:xfrm>
              <a:off x="44803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" name="Connettore 1 192"/>
            <p:cNvSpPr/>
            <p:nvPr/>
          </p:nvSpPr>
          <p:spPr>
            <a:xfrm>
              <a:off x="455630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6" name="Connettore 1 193"/>
            <p:cNvSpPr/>
            <p:nvPr/>
          </p:nvSpPr>
          <p:spPr>
            <a:xfrm>
              <a:off x="46322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7" name="Connettore 1 194"/>
            <p:cNvSpPr/>
            <p:nvPr/>
          </p:nvSpPr>
          <p:spPr>
            <a:xfrm>
              <a:off x="47081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" name="Connettore 1 195"/>
            <p:cNvSpPr/>
            <p:nvPr/>
          </p:nvSpPr>
          <p:spPr>
            <a:xfrm>
              <a:off x="47841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" name="Connettore 1 196"/>
            <p:cNvSpPr/>
            <p:nvPr/>
          </p:nvSpPr>
          <p:spPr>
            <a:xfrm>
              <a:off x="48600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" name="Connettore 1 197"/>
            <p:cNvSpPr/>
            <p:nvPr/>
          </p:nvSpPr>
          <p:spPr>
            <a:xfrm>
              <a:off x="49359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1" name="Connettore 1 198"/>
            <p:cNvSpPr/>
            <p:nvPr/>
          </p:nvSpPr>
          <p:spPr>
            <a:xfrm>
              <a:off x="5011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2" name="Connettore 1 199"/>
            <p:cNvSpPr/>
            <p:nvPr/>
          </p:nvSpPr>
          <p:spPr>
            <a:xfrm>
              <a:off x="5087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" name="Connettore 1 200"/>
            <p:cNvSpPr/>
            <p:nvPr/>
          </p:nvSpPr>
          <p:spPr>
            <a:xfrm>
              <a:off x="51638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" name="Connettore 1 201"/>
            <p:cNvSpPr/>
            <p:nvPr/>
          </p:nvSpPr>
          <p:spPr>
            <a:xfrm>
              <a:off x="5239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" name="Connettore 1 202"/>
            <p:cNvSpPr/>
            <p:nvPr/>
          </p:nvSpPr>
          <p:spPr>
            <a:xfrm>
              <a:off x="53156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6" name="Connettore 1 203"/>
            <p:cNvSpPr/>
            <p:nvPr/>
          </p:nvSpPr>
          <p:spPr>
            <a:xfrm>
              <a:off x="53916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" name="Connettore 1 204"/>
            <p:cNvSpPr/>
            <p:nvPr/>
          </p:nvSpPr>
          <p:spPr>
            <a:xfrm>
              <a:off x="5467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" name="Connettore 1 205"/>
            <p:cNvSpPr/>
            <p:nvPr/>
          </p:nvSpPr>
          <p:spPr>
            <a:xfrm>
              <a:off x="5543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" name="Connettore 1 206"/>
            <p:cNvSpPr/>
            <p:nvPr/>
          </p:nvSpPr>
          <p:spPr>
            <a:xfrm>
              <a:off x="5619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0" name="Connettore 1 207"/>
            <p:cNvSpPr/>
            <p:nvPr/>
          </p:nvSpPr>
          <p:spPr>
            <a:xfrm>
              <a:off x="5695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1" name="Connettore 1 208"/>
            <p:cNvSpPr/>
            <p:nvPr/>
          </p:nvSpPr>
          <p:spPr>
            <a:xfrm>
              <a:off x="5771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" name="Connettore 1 209"/>
            <p:cNvSpPr/>
            <p:nvPr/>
          </p:nvSpPr>
          <p:spPr>
            <a:xfrm>
              <a:off x="5847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" name="Connettore 1 210"/>
            <p:cNvSpPr/>
            <p:nvPr/>
          </p:nvSpPr>
          <p:spPr>
            <a:xfrm>
              <a:off x="5923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" name="Connettore 1 211"/>
            <p:cNvSpPr/>
            <p:nvPr/>
          </p:nvSpPr>
          <p:spPr>
            <a:xfrm>
              <a:off x="5999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5" name="Connettore 1 212"/>
            <p:cNvSpPr/>
            <p:nvPr/>
          </p:nvSpPr>
          <p:spPr>
            <a:xfrm>
              <a:off x="6075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6" name="Connettore 1 213"/>
            <p:cNvSpPr/>
            <p:nvPr/>
          </p:nvSpPr>
          <p:spPr>
            <a:xfrm>
              <a:off x="6151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" name="Connettore 1 214"/>
            <p:cNvSpPr/>
            <p:nvPr/>
          </p:nvSpPr>
          <p:spPr>
            <a:xfrm>
              <a:off x="62269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" name="Connettore 1 215"/>
            <p:cNvSpPr/>
            <p:nvPr/>
          </p:nvSpPr>
          <p:spPr>
            <a:xfrm>
              <a:off x="6302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" name="Connettore 1 216"/>
            <p:cNvSpPr/>
            <p:nvPr/>
          </p:nvSpPr>
          <p:spPr>
            <a:xfrm>
              <a:off x="63788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0" name="Connettore 1 217"/>
            <p:cNvSpPr/>
            <p:nvPr/>
          </p:nvSpPr>
          <p:spPr>
            <a:xfrm>
              <a:off x="6454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1" name="Connettore 1 218"/>
            <p:cNvSpPr/>
            <p:nvPr/>
          </p:nvSpPr>
          <p:spPr>
            <a:xfrm>
              <a:off x="6530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2" name="Connettore 1 219"/>
            <p:cNvSpPr/>
            <p:nvPr/>
          </p:nvSpPr>
          <p:spPr>
            <a:xfrm>
              <a:off x="6606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3" name="Connettore 1 220"/>
            <p:cNvSpPr/>
            <p:nvPr/>
          </p:nvSpPr>
          <p:spPr>
            <a:xfrm>
              <a:off x="6682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4" name="Connettore 1 221"/>
            <p:cNvSpPr/>
            <p:nvPr/>
          </p:nvSpPr>
          <p:spPr>
            <a:xfrm>
              <a:off x="6758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5" name="Connettore 1 222"/>
            <p:cNvSpPr/>
            <p:nvPr/>
          </p:nvSpPr>
          <p:spPr>
            <a:xfrm>
              <a:off x="6834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6" name="Connettore 1 223"/>
            <p:cNvSpPr/>
            <p:nvPr/>
          </p:nvSpPr>
          <p:spPr>
            <a:xfrm>
              <a:off x="69103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7" name="Connettore 1 224"/>
            <p:cNvSpPr/>
            <p:nvPr/>
          </p:nvSpPr>
          <p:spPr>
            <a:xfrm>
              <a:off x="6986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8" name="Connettore 1 225"/>
            <p:cNvSpPr/>
            <p:nvPr/>
          </p:nvSpPr>
          <p:spPr>
            <a:xfrm>
              <a:off x="7062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9" name="Connettore 1 226"/>
            <p:cNvSpPr/>
            <p:nvPr/>
          </p:nvSpPr>
          <p:spPr>
            <a:xfrm>
              <a:off x="7138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0" name="Connettore 1 227"/>
            <p:cNvSpPr/>
            <p:nvPr/>
          </p:nvSpPr>
          <p:spPr>
            <a:xfrm>
              <a:off x="7214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1" name="Connettore 1 228"/>
            <p:cNvSpPr/>
            <p:nvPr/>
          </p:nvSpPr>
          <p:spPr>
            <a:xfrm>
              <a:off x="7290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2" name="Connettore 1 229"/>
            <p:cNvSpPr/>
            <p:nvPr/>
          </p:nvSpPr>
          <p:spPr>
            <a:xfrm>
              <a:off x="7366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3" name="Connettore 1 230"/>
            <p:cNvSpPr/>
            <p:nvPr/>
          </p:nvSpPr>
          <p:spPr>
            <a:xfrm>
              <a:off x="74419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4" name="Connettore 1 231"/>
            <p:cNvSpPr/>
            <p:nvPr/>
          </p:nvSpPr>
          <p:spPr>
            <a:xfrm>
              <a:off x="7517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5" name="Connettore 1 232"/>
            <p:cNvSpPr/>
            <p:nvPr/>
          </p:nvSpPr>
          <p:spPr>
            <a:xfrm>
              <a:off x="75938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6" name="Connettore 1 233"/>
            <p:cNvSpPr/>
            <p:nvPr/>
          </p:nvSpPr>
          <p:spPr>
            <a:xfrm>
              <a:off x="7669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7" name="Connettore 1 234"/>
            <p:cNvSpPr/>
            <p:nvPr/>
          </p:nvSpPr>
          <p:spPr>
            <a:xfrm>
              <a:off x="7745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8" name="Connettore 1 235"/>
            <p:cNvSpPr/>
            <p:nvPr/>
          </p:nvSpPr>
          <p:spPr>
            <a:xfrm>
              <a:off x="7821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9" name="Connettore 1 236"/>
            <p:cNvSpPr/>
            <p:nvPr/>
          </p:nvSpPr>
          <p:spPr>
            <a:xfrm>
              <a:off x="7897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0" name="Connettore 1 237"/>
            <p:cNvSpPr/>
            <p:nvPr/>
          </p:nvSpPr>
          <p:spPr>
            <a:xfrm>
              <a:off x="7973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1" name="Connettore 1 238"/>
            <p:cNvSpPr/>
            <p:nvPr/>
          </p:nvSpPr>
          <p:spPr>
            <a:xfrm>
              <a:off x="8049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2" name="Connettore 1 239"/>
            <p:cNvSpPr/>
            <p:nvPr/>
          </p:nvSpPr>
          <p:spPr>
            <a:xfrm>
              <a:off x="8125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3" name="Connettore 1 240"/>
            <p:cNvSpPr/>
            <p:nvPr/>
          </p:nvSpPr>
          <p:spPr>
            <a:xfrm>
              <a:off x="820135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4" name="Connettore 1 241"/>
            <p:cNvSpPr/>
            <p:nvPr/>
          </p:nvSpPr>
          <p:spPr>
            <a:xfrm>
              <a:off x="8277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5" name="Connettore 1 242"/>
            <p:cNvSpPr/>
            <p:nvPr/>
          </p:nvSpPr>
          <p:spPr>
            <a:xfrm>
              <a:off x="8353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6" name="Connettore 1 243"/>
            <p:cNvSpPr/>
            <p:nvPr/>
          </p:nvSpPr>
          <p:spPr>
            <a:xfrm>
              <a:off x="8429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7" name="Connettore 1 244"/>
            <p:cNvSpPr/>
            <p:nvPr/>
          </p:nvSpPr>
          <p:spPr>
            <a:xfrm>
              <a:off x="8505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8" name="Connettore 1 245"/>
            <p:cNvSpPr/>
            <p:nvPr/>
          </p:nvSpPr>
          <p:spPr>
            <a:xfrm>
              <a:off x="8581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9" name="Connettore 1 246"/>
            <p:cNvSpPr/>
            <p:nvPr/>
          </p:nvSpPr>
          <p:spPr>
            <a:xfrm>
              <a:off x="86569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0" name="Connettore 1 247"/>
            <p:cNvSpPr/>
            <p:nvPr/>
          </p:nvSpPr>
          <p:spPr>
            <a:xfrm>
              <a:off x="87329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1" name="Connettore 1 248"/>
            <p:cNvSpPr/>
            <p:nvPr/>
          </p:nvSpPr>
          <p:spPr>
            <a:xfrm>
              <a:off x="8808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2" name="Connettore 1 249"/>
            <p:cNvSpPr/>
            <p:nvPr/>
          </p:nvSpPr>
          <p:spPr>
            <a:xfrm>
              <a:off x="88847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3" name="Connettore 1 250"/>
            <p:cNvSpPr/>
            <p:nvPr/>
          </p:nvSpPr>
          <p:spPr>
            <a:xfrm>
              <a:off x="8960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4" name="Connettore 1 251"/>
            <p:cNvSpPr/>
            <p:nvPr/>
          </p:nvSpPr>
          <p:spPr>
            <a:xfrm>
              <a:off x="903664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898" y="6346378"/>
            <a:ext cx="2780127" cy="289384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itolo Testo"/>
          <p:cNvSpPr txBox="1"/>
          <p:nvPr>
            <p:ph type="title"/>
          </p:nvPr>
        </p:nvSpPr>
        <p:spPr>
          <a:xfrm>
            <a:off x="288521" y="139165"/>
            <a:ext cx="8581043" cy="840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128" name="Corpo livello uno…"/>
          <p:cNvSpPr txBox="1"/>
          <p:nvPr>
            <p:ph type="body" idx="1"/>
          </p:nvPr>
        </p:nvSpPr>
        <p:spPr>
          <a:xfrm>
            <a:off x="457200" y="1600200"/>
            <a:ext cx="8323727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9" name="Numero diapositiva"/>
          <p:cNvSpPr txBox="1"/>
          <p:nvPr>
            <p:ph type="sldNum" sz="quarter" idx="2"/>
          </p:nvPr>
        </p:nvSpPr>
        <p:spPr>
          <a:xfrm>
            <a:off x="6294581" y="6232200"/>
            <a:ext cx="258621" cy="24830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42950" marR="0" indent="-28575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430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002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574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0" t="17598" r="0" b="14681"/>
          <a:stretch>
            <a:fillRect/>
          </a:stretch>
        </p:blipFill>
        <p:spPr>
          <a:xfrm>
            <a:off x="0" y="-39331"/>
            <a:ext cx="9144000" cy="4149730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Titolo 4"/>
          <p:cNvSpPr txBox="1"/>
          <p:nvPr>
            <p:ph type="title" idx="4294967295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algn="ctr">
              <a:defRPr sz="2800"/>
            </a:pPr>
            <a:r>
              <a:t>Titolo presentazione</a:t>
            </a:r>
            <a:br/>
            <a:r>
              <a:t>sottotitolo</a:t>
            </a:r>
          </a:p>
        </p:txBody>
      </p:sp>
      <p:sp>
        <p:nvSpPr>
          <p:cNvPr id="350" name="Sottotitolo 10"/>
          <p:cNvSpPr txBox="1"/>
          <p:nvPr>
            <p:ph type="body" sz="quarter" idx="4294967295"/>
          </p:nvPr>
        </p:nvSpPr>
        <p:spPr>
          <a:xfrm>
            <a:off x="641534" y="5118100"/>
            <a:ext cx="7772401" cy="13335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Milano, XX mese 20XX</a:t>
            </a:r>
          </a:p>
        </p:txBody>
      </p:sp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43579" y="1568287"/>
            <a:ext cx="2133603" cy="157312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ttangolo 8"/>
          <p:cNvSpPr/>
          <p:nvPr/>
        </p:nvSpPr>
        <p:spPr>
          <a:xfrm>
            <a:off x="0" y="3726426"/>
            <a:ext cx="9144000" cy="3180739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473" name="Gruppo 9"/>
          <p:cNvGrpSpPr/>
          <p:nvPr/>
        </p:nvGrpSpPr>
        <p:grpSpPr>
          <a:xfrm>
            <a:off x="63196" y="3651444"/>
            <a:ext cx="9036654" cy="180006"/>
            <a:chOff x="-1" y="0"/>
            <a:chExt cx="9036652" cy="180005"/>
          </a:xfrm>
        </p:grpSpPr>
        <p:sp>
          <p:nvSpPr>
            <p:cNvPr id="353" name="Connettore 1 11"/>
            <p:cNvSpPr/>
            <p:nvPr/>
          </p:nvSpPr>
          <p:spPr>
            <a:xfrm flipH="1">
              <a:off x="-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4" name="Connettore 1 12"/>
            <p:cNvSpPr/>
            <p:nvPr/>
          </p:nvSpPr>
          <p:spPr>
            <a:xfrm flipH="1">
              <a:off x="75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5" name="Connettore 1 13"/>
            <p:cNvSpPr/>
            <p:nvPr/>
          </p:nvSpPr>
          <p:spPr>
            <a:xfrm flipH="1">
              <a:off x="151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6" name="Connettore 1 14"/>
            <p:cNvSpPr/>
            <p:nvPr/>
          </p:nvSpPr>
          <p:spPr>
            <a:xfrm flipH="1">
              <a:off x="2278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7" name="Connettore 1 15"/>
            <p:cNvSpPr/>
            <p:nvPr/>
          </p:nvSpPr>
          <p:spPr>
            <a:xfrm flipH="1">
              <a:off x="303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8" name="Connettore 1 16"/>
            <p:cNvSpPr/>
            <p:nvPr/>
          </p:nvSpPr>
          <p:spPr>
            <a:xfrm flipH="1">
              <a:off x="3796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9" name="Connettore 1 17"/>
            <p:cNvSpPr/>
            <p:nvPr/>
          </p:nvSpPr>
          <p:spPr>
            <a:xfrm>
              <a:off x="4556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0" name="Connettore 1 18"/>
            <p:cNvSpPr/>
            <p:nvPr/>
          </p:nvSpPr>
          <p:spPr>
            <a:xfrm>
              <a:off x="531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1" name="Connettore 1 19"/>
            <p:cNvSpPr/>
            <p:nvPr/>
          </p:nvSpPr>
          <p:spPr>
            <a:xfrm>
              <a:off x="607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2" name="Connettore 1 20"/>
            <p:cNvSpPr/>
            <p:nvPr/>
          </p:nvSpPr>
          <p:spPr>
            <a:xfrm>
              <a:off x="683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3" name="Connettore 1 21"/>
            <p:cNvSpPr/>
            <p:nvPr/>
          </p:nvSpPr>
          <p:spPr>
            <a:xfrm>
              <a:off x="759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4" name="Connettore 1 22"/>
            <p:cNvSpPr/>
            <p:nvPr/>
          </p:nvSpPr>
          <p:spPr>
            <a:xfrm>
              <a:off x="835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5" name="Connettore 1 23"/>
            <p:cNvSpPr/>
            <p:nvPr/>
          </p:nvSpPr>
          <p:spPr>
            <a:xfrm>
              <a:off x="911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6" name="Connettore 1 24"/>
            <p:cNvSpPr/>
            <p:nvPr/>
          </p:nvSpPr>
          <p:spPr>
            <a:xfrm>
              <a:off x="987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7" name="Connettore 1 25"/>
            <p:cNvSpPr/>
            <p:nvPr/>
          </p:nvSpPr>
          <p:spPr>
            <a:xfrm>
              <a:off x="1063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8" name="Connettore 1 26"/>
            <p:cNvSpPr/>
            <p:nvPr/>
          </p:nvSpPr>
          <p:spPr>
            <a:xfrm>
              <a:off x="1139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9" name="Connettore 1 27"/>
            <p:cNvSpPr/>
            <p:nvPr/>
          </p:nvSpPr>
          <p:spPr>
            <a:xfrm>
              <a:off x="1215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0" name="Connettore 1 28"/>
            <p:cNvSpPr/>
            <p:nvPr/>
          </p:nvSpPr>
          <p:spPr>
            <a:xfrm>
              <a:off x="129095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1" name="Connettore 1 29"/>
            <p:cNvSpPr/>
            <p:nvPr/>
          </p:nvSpPr>
          <p:spPr>
            <a:xfrm>
              <a:off x="1366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2" name="Connettore 1 30"/>
            <p:cNvSpPr/>
            <p:nvPr/>
          </p:nvSpPr>
          <p:spPr>
            <a:xfrm>
              <a:off x="144283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3" name="Connettore 1 31"/>
            <p:cNvSpPr/>
            <p:nvPr/>
          </p:nvSpPr>
          <p:spPr>
            <a:xfrm>
              <a:off x="1518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4" name="Connettore 1 32"/>
            <p:cNvSpPr/>
            <p:nvPr/>
          </p:nvSpPr>
          <p:spPr>
            <a:xfrm>
              <a:off x="1594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5" name="Connettore 1 33"/>
            <p:cNvSpPr/>
            <p:nvPr/>
          </p:nvSpPr>
          <p:spPr>
            <a:xfrm>
              <a:off x="1670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6" name="Connettore 1 34"/>
            <p:cNvSpPr/>
            <p:nvPr/>
          </p:nvSpPr>
          <p:spPr>
            <a:xfrm>
              <a:off x="1746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7" name="Connettore 1 35"/>
            <p:cNvSpPr/>
            <p:nvPr/>
          </p:nvSpPr>
          <p:spPr>
            <a:xfrm>
              <a:off x="1822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8" name="Connettore 1 36"/>
            <p:cNvSpPr/>
            <p:nvPr/>
          </p:nvSpPr>
          <p:spPr>
            <a:xfrm>
              <a:off x="1898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9" name="Connettore 1 37"/>
            <p:cNvSpPr/>
            <p:nvPr/>
          </p:nvSpPr>
          <p:spPr>
            <a:xfrm>
              <a:off x="19744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0" name="Connettore 1 38"/>
            <p:cNvSpPr/>
            <p:nvPr/>
          </p:nvSpPr>
          <p:spPr>
            <a:xfrm>
              <a:off x="2050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1" name="Connettore 1 39"/>
            <p:cNvSpPr/>
            <p:nvPr/>
          </p:nvSpPr>
          <p:spPr>
            <a:xfrm>
              <a:off x="2126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2" name="Connettore 1 40"/>
            <p:cNvSpPr/>
            <p:nvPr/>
          </p:nvSpPr>
          <p:spPr>
            <a:xfrm>
              <a:off x="2202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3" name="Connettore 1 41"/>
            <p:cNvSpPr/>
            <p:nvPr/>
          </p:nvSpPr>
          <p:spPr>
            <a:xfrm>
              <a:off x="2278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4" name="Connettore 1 42"/>
            <p:cNvSpPr/>
            <p:nvPr/>
          </p:nvSpPr>
          <p:spPr>
            <a:xfrm>
              <a:off x="2354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5" name="Connettore 1 43"/>
            <p:cNvSpPr/>
            <p:nvPr/>
          </p:nvSpPr>
          <p:spPr>
            <a:xfrm>
              <a:off x="2430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6" name="Connettore 1 44"/>
            <p:cNvSpPr/>
            <p:nvPr/>
          </p:nvSpPr>
          <p:spPr>
            <a:xfrm>
              <a:off x="25059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7" name="Connettore 1 45"/>
            <p:cNvSpPr/>
            <p:nvPr/>
          </p:nvSpPr>
          <p:spPr>
            <a:xfrm>
              <a:off x="2581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8" name="Connettore 1 46"/>
            <p:cNvSpPr/>
            <p:nvPr/>
          </p:nvSpPr>
          <p:spPr>
            <a:xfrm>
              <a:off x="26578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9" name="Connettore 1 47"/>
            <p:cNvSpPr/>
            <p:nvPr/>
          </p:nvSpPr>
          <p:spPr>
            <a:xfrm>
              <a:off x="2733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0" name="Connettore 1 48"/>
            <p:cNvSpPr/>
            <p:nvPr/>
          </p:nvSpPr>
          <p:spPr>
            <a:xfrm>
              <a:off x="2809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1" name="Connettore 1 49"/>
            <p:cNvSpPr/>
            <p:nvPr/>
          </p:nvSpPr>
          <p:spPr>
            <a:xfrm>
              <a:off x="2885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2" name="Connettore 1 50"/>
            <p:cNvSpPr/>
            <p:nvPr/>
          </p:nvSpPr>
          <p:spPr>
            <a:xfrm>
              <a:off x="2961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3" name="Connettore 1 51"/>
            <p:cNvSpPr/>
            <p:nvPr/>
          </p:nvSpPr>
          <p:spPr>
            <a:xfrm>
              <a:off x="3037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4" name="Connettore 1 52"/>
            <p:cNvSpPr/>
            <p:nvPr/>
          </p:nvSpPr>
          <p:spPr>
            <a:xfrm>
              <a:off x="3113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5" name="Connettore 1 53"/>
            <p:cNvSpPr/>
            <p:nvPr/>
          </p:nvSpPr>
          <p:spPr>
            <a:xfrm>
              <a:off x="3189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6" name="Connettore 1 54"/>
            <p:cNvSpPr/>
            <p:nvPr/>
          </p:nvSpPr>
          <p:spPr>
            <a:xfrm>
              <a:off x="32653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7" name="Connettore 1 55"/>
            <p:cNvSpPr/>
            <p:nvPr/>
          </p:nvSpPr>
          <p:spPr>
            <a:xfrm>
              <a:off x="3341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8" name="Connettore 1 56"/>
            <p:cNvSpPr/>
            <p:nvPr/>
          </p:nvSpPr>
          <p:spPr>
            <a:xfrm>
              <a:off x="3417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9" name="Connettore 1 57"/>
            <p:cNvSpPr/>
            <p:nvPr/>
          </p:nvSpPr>
          <p:spPr>
            <a:xfrm>
              <a:off x="3493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0" name="Connettore 1 58"/>
            <p:cNvSpPr/>
            <p:nvPr/>
          </p:nvSpPr>
          <p:spPr>
            <a:xfrm>
              <a:off x="3569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1" name="Connettore 1 59"/>
            <p:cNvSpPr/>
            <p:nvPr/>
          </p:nvSpPr>
          <p:spPr>
            <a:xfrm>
              <a:off x="3645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2" name="Connettore 1 60"/>
            <p:cNvSpPr/>
            <p:nvPr/>
          </p:nvSpPr>
          <p:spPr>
            <a:xfrm>
              <a:off x="37209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3" name="Connettore 1 61"/>
            <p:cNvSpPr/>
            <p:nvPr/>
          </p:nvSpPr>
          <p:spPr>
            <a:xfrm>
              <a:off x="37969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4" name="Connettore 1 62"/>
            <p:cNvSpPr/>
            <p:nvPr/>
          </p:nvSpPr>
          <p:spPr>
            <a:xfrm>
              <a:off x="3872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5" name="Connettore 1 63"/>
            <p:cNvSpPr/>
            <p:nvPr/>
          </p:nvSpPr>
          <p:spPr>
            <a:xfrm>
              <a:off x="39487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6" name="Connettore 1 64"/>
            <p:cNvSpPr/>
            <p:nvPr/>
          </p:nvSpPr>
          <p:spPr>
            <a:xfrm>
              <a:off x="4024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7" name="Connettore 1 65"/>
            <p:cNvSpPr/>
            <p:nvPr/>
          </p:nvSpPr>
          <p:spPr>
            <a:xfrm>
              <a:off x="41006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8" name="Connettore 1 66"/>
            <p:cNvSpPr/>
            <p:nvPr/>
          </p:nvSpPr>
          <p:spPr>
            <a:xfrm>
              <a:off x="41766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9" name="Connettore 1 67"/>
            <p:cNvSpPr/>
            <p:nvPr/>
          </p:nvSpPr>
          <p:spPr>
            <a:xfrm>
              <a:off x="42525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0" name="Connettore 1 68"/>
            <p:cNvSpPr/>
            <p:nvPr/>
          </p:nvSpPr>
          <p:spPr>
            <a:xfrm>
              <a:off x="43284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1" name="Connettore 1 69"/>
            <p:cNvSpPr/>
            <p:nvPr/>
          </p:nvSpPr>
          <p:spPr>
            <a:xfrm>
              <a:off x="440442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2" name="Connettore 1 70"/>
            <p:cNvSpPr/>
            <p:nvPr/>
          </p:nvSpPr>
          <p:spPr>
            <a:xfrm>
              <a:off x="44803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3" name="Connettore 1 71"/>
            <p:cNvSpPr/>
            <p:nvPr/>
          </p:nvSpPr>
          <p:spPr>
            <a:xfrm>
              <a:off x="455630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4" name="Connettore 1 72"/>
            <p:cNvSpPr/>
            <p:nvPr/>
          </p:nvSpPr>
          <p:spPr>
            <a:xfrm>
              <a:off x="46322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5" name="Connettore 1 73"/>
            <p:cNvSpPr/>
            <p:nvPr/>
          </p:nvSpPr>
          <p:spPr>
            <a:xfrm>
              <a:off x="47081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6" name="Connettore 1 74"/>
            <p:cNvSpPr/>
            <p:nvPr/>
          </p:nvSpPr>
          <p:spPr>
            <a:xfrm>
              <a:off x="47841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7" name="Connettore 1 75"/>
            <p:cNvSpPr/>
            <p:nvPr/>
          </p:nvSpPr>
          <p:spPr>
            <a:xfrm>
              <a:off x="48600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8" name="Connettore 1 76"/>
            <p:cNvSpPr/>
            <p:nvPr/>
          </p:nvSpPr>
          <p:spPr>
            <a:xfrm>
              <a:off x="49359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9" name="Connettore 1 77"/>
            <p:cNvSpPr/>
            <p:nvPr/>
          </p:nvSpPr>
          <p:spPr>
            <a:xfrm>
              <a:off x="50119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0" name="Connettore 1 78"/>
            <p:cNvSpPr/>
            <p:nvPr/>
          </p:nvSpPr>
          <p:spPr>
            <a:xfrm>
              <a:off x="508787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1" name="Connettore 1 79"/>
            <p:cNvSpPr/>
            <p:nvPr/>
          </p:nvSpPr>
          <p:spPr>
            <a:xfrm>
              <a:off x="51638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2" name="Connettore 1 80"/>
            <p:cNvSpPr/>
            <p:nvPr/>
          </p:nvSpPr>
          <p:spPr>
            <a:xfrm>
              <a:off x="52397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3" name="Connettore 1 81"/>
            <p:cNvSpPr/>
            <p:nvPr/>
          </p:nvSpPr>
          <p:spPr>
            <a:xfrm>
              <a:off x="53156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4" name="Connettore 1 82"/>
            <p:cNvSpPr/>
            <p:nvPr/>
          </p:nvSpPr>
          <p:spPr>
            <a:xfrm>
              <a:off x="53916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5" name="Connettore 1 83"/>
            <p:cNvSpPr/>
            <p:nvPr/>
          </p:nvSpPr>
          <p:spPr>
            <a:xfrm>
              <a:off x="54675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6" name="Connettore 1 84"/>
            <p:cNvSpPr/>
            <p:nvPr/>
          </p:nvSpPr>
          <p:spPr>
            <a:xfrm>
              <a:off x="554350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7" name="Connettore 1 85"/>
            <p:cNvSpPr/>
            <p:nvPr/>
          </p:nvSpPr>
          <p:spPr>
            <a:xfrm>
              <a:off x="56194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8" name="Connettore 1 86"/>
            <p:cNvSpPr/>
            <p:nvPr/>
          </p:nvSpPr>
          <p:spPr>
            <a:xfrm>
              <a:off x="569538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9" name="Connettore 1 87"/>
            <p:cNvSpPr/>
            <p:nvPr/>
          </p:nvSpPr>
          <p:spPr>
            <a:xfrm>
              <a:off x="57713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0" name="Connettore 1 88"/>
            <p:cNvSpPr/>
            <p:nvPr/>
          </p:nvSpPr>
          <p:spPr>
            <a:xfrm>
              <a:off x="584726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1" name="Connettore 1 89"/>
            <p:cNvSpPr/>
            <p:nvPr/>
          </p:nvSpPr>
          <p:spPr>
            <a:xfrm>
              <a:off x="592320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2" name="Connettore 1 90"/>
            <p:cNvSpPr/>
            <p:nvPr/>
          </p:nvSpPr>
          <p:spPr>
            <a:xfrm>
              <a:off x="59991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3" name="Connettore 1 91"/>
            <p:cNvSpPr/>
            <p:nvPr/>
          </p:nvSpPr>
          <p:spPr>
            <a:xfrm>
              <a:off x="607507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4" name="Connettore 1 92"/>
            <p:cNvSpPr/>
            <p:nvPr/>
          </p:nvSpPr>
          <p:spPr>
            <a:xfrm>
              <a:off x="61510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5" name="Connettore 1 93"/>
            <p:cNvSpPr/>
            <p:nvPr/>
          </p:nvSpPr>
          <p:spPr>
            <a:xfrm>
              <a:off x="62269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6" name="Connettore 1 94"/>
            <p:cNvSpPr/>
            <p:nvPr/>
          </p:nvSpPr>
          <p:spPr>
            <a:xfrm>
              <a:off x="63028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7" name="Connettore 1 95"/>
            <p:cNvSpPr/>
            <p:nvPr/>
          </p:nvSpPr>
          <p:spPr>
            <a:xfrm>
              <a:off x="63788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8" name="Connettore 1 96"/>
            <p:cNvSpPr/>
            <p:nvPr/>
          </p:nvSpPr>
          <p:spPr>
            <a:xfrm>
              <a:off x="645476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9" name="Connettore 1 97"/>
            <p:cNvSpPr/>
            <p:nvPr/>
          </p:nvSpPr>
          <p:spPr>
            <a:xfrm>
              <a:off x="65307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0" name="Connettore 1 98"/>
            <p:cNvSpPr/>
            <p:nvPr/>
          </p:nvSpPr>
          <p:spPr>
            <a:xfrm>
              <a:off x="660664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1" name="Connettore 1 99"/>
            <p:cNvSpPr/>
            <p:nvPr/>
          </p:nvSpPr>
          <p:spPr>
            <a:xfrm>
              <a:off x="66825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2" name="Connettore 1 100"/>
            <p:cNvSpPr/>
            <p:nvPr/>
          </p:nvSpPr>
          <p:spPr>
            <a:xfrm>
              <a:off x="675852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3" name="Connettore 1 101"/>
            <p:cNvSpPr/>
            <p:nvPr/>
          </p:nvSpPr>
          <p:spPr>
            <a:xfrm>
              <a:off x="68344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4" name="Connettore 1 102"/>
            <p:cNvSpPr/>
            <p:nvPr/>
          </p:nvSpPr>
          <p:spPr>
            <a:xfrm>
              <a:off x="69103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5" name="Connettore 1 103"/>
            <p:cNvSpPr/>
            <p:nvPr/>
          </p:nvSpPr>
          <p:spPr>
            <a:xfrm>
              <a:off x="69863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6" name="Connettore 1 104"/>
            <p:cNvSpPr/>
            <p:nvPr/>
          </p:nvSpPr>
          <p:spPr>
            <a:xfrm>
              <a:off x="70622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7" name="Connettore 1 105"/>
            <p:cNvSpPr/>
            <p:nvPr/>
          </p:nvSpPr>
          <p:spPr>
            <a:xfrm>
              <a:off x="713821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8" name="Connettore 1 106"/>
            <p:cNvSpPr/>
            <p:nvPr/>
          </p:nvSpPr>
          <p:spPr>
            <a:xfrm>
              <a:off x="721415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9" name="Connettore 1 107"/>
            <p:cNvSpPr/>
            <p:nvPr/>
          </p:nvSpPr>
          <p:spPr>
            <a:xfrm>
              <a:off x="729009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0" name="Connettore 1 108"/>
            <p:cNvSpPr/>
            <p:nvPr/>
          </p:nvSpPr>
          <p:spPr>
            <a:xfrm>
              <a:off x="73660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1" name="Connettore 1 109"/>
            <p:cNvSpPr/>
            <p:nvPr/>
          </p:nvSpPr>
          <p:spPr>
            <a:xfrm>
              <a:off x="74419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2" name="Connettore 1 110"/>
            <p:cNvSpPr/>
            <p:nvPr/>
          </p:nvSpPr>
          <p:spPr>
            <a:xfrm>
              <a:off x="75179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3" name="Connettore 1 111"/>
            <p:cNvSpPr/>
            <p:nvPr/>
          </p:nvSpPr>
          <p:spPr>
            <a:xfrm>
              <a:off x="75938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4" name="Connettore 1 112"/>
            <p:cNvSpPr/>
            <p:nvPr/>
          </p:nvSpPr>
          <p:spPr>
            <a:xfrm>
              <a:off x="766978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5" name="Connettore 1 113"/>
            <p:cNvSpPr/>
            <p:nvPr/>
          </p:nvSpPr>
          <p:spPr>
            <a:xfrm>
              <a:off x="774572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6" name="Connettore 1 114"/>
            <p:cNvSpPr/>
            <p:nvPr/>
          </p:nvSpPr>
          <p:spPr>
            <a:xfrm>
              <a:off x="782166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7" name="Connettore 1 115"/>
            <p:cNvSpPr/>
            <p:nvPr/>
          </p:nvSpPr>
          <p:spPr>
            <a:xfrm>
              <a:off x="789759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8" name="Connettore 1 116"/>
            <p:cNvSpPr/>
            <p:nvPr/>
          </p:nvSpPr>
          <p:spPr>
            <a:xfrm>
              <a:off x="797353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9" name="Connettore 1 117"/>
            <p:cNvSpPr/>
            <p:nvPr/>
          </p:nvSpPr>
          <p:spPr>
            <a:xfrm>
              <a:off x="8049476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0" name="Connettore 1 118"/>
            <p:cNvSpPr/>
            <p:nvPr/>
          </p:nvSpPr>
          <p:spPr>
            <a:xfrm>
              <a:off x="8125414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1" name="Connettore 1 119"/>
            <p:cNvSpPr/>
            <p:nvPr/>
          </p:nvSpPr>
          <p:spPr>
            <a:xfrm>
              <a:off x="8201352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2" name="Connettore 1 120"/>
            <p:cNvSpPr/>
            <p:nvPr/>
          </p:nvSpPr>
          <p:spPr>
            <a:xfrm>
              <a:off x="827729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3" name="Connettore 1 121"/>
            <p:cNvSpPr/>
            <p:nvPr/>
          </p:nvSpPr>
          <p:spPr>
            <a:xfrm>
              <a:off x="835323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4" name="Connettore 1 122"/>
            <p:cNvSpPr/>
            <p:nvPr/>
          </p:nvSpPr>
          <p:spPr>
            <a:xfrm>
              <a:off x="842916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5" name="Connettore 1 123"/>
            <p:cNvSpPr/>
            <p:nvPr/>
          </p:nvSpPr>
          <p:spPr>
            <a:xfrm>
              <a:off x="850510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6" name="Connettore 1 124"/>
            <p:cNvSpPr/>
            <p:nvPr/>
          </p:nvSpPr>
          <p:spPr>
            <a:xfrm>
              <a:off x="8581045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7" name="Connettore 1 125"/>
            <p:cNvSpPr/>
            <p:nvPr/>
          </p:nvSpPr>
          <p:spPr>
            <a:xfrm>
              <a:off x="8656983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8" name="Connettore 1 126"/>
            <p:cNvSpPr/>
            <p:nvPr/>
          </p:nvSpPr>
          <p:spPr>
            <a:xfrm>
              <a:off x="8732921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9" name="Connettore 1 127"/>
            <p:cNvSpPr/>
            <p:nvPr/>
          </p:nvSpPr>
          <p:spPr>
            <a:xfrm>
              <a:off x="8808860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0" name="Connettore 1 128"/>
            <p:cNvSpPr/>
            <p:nvPr/>
          </p:nvSpPr>
          <p:spPr>
            <a:xfrm>
              <a:off x="8884798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1" name="Connettore 1 129"/>
            <p:cNvSpPr/>
            <p:nvPr/>
          </p:nvSpPr>
          <p:spPr>
            <a:xfrm>
              <a:off x="8960737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2" name="Connettore 1 130"/>
            <p:cNvSpPr/>
            <p:nvPr/>
          </p:nvSpPr>
          <p:spPr>
            <a:xfrm>
              <a:off x="9036649" y="0"/>
              <a:ext cx="3" cy="180006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474" name="Titolo 1"/>
          <p:cNvSpPr txBox="1"/>
          <p:nvPr/>
        </p:nvSpPr>
        <p:spPr>
          <a:xfrm>
            <a:off x="146902" y="3922443"/>
            <a:ext cx="8793330" cy="968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algn="r">
              <a:lnSpc>
                <a:spcPct val="80000"/>
              </a:lnSpc>
              <a:defRPr b="1"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Systems and Methods for Big and Unstructured Data Project</a:t>
            </a:r>
          </a:p>
        </p:txBody>
      </p:sp>
      <p:sp>
        <p:nvSpPr>
          <p:cNvPr id="475" name="Sottotitolo 2"/>
          <p:cNvSpPr txBox="1"/>
          <p:nvPr/>
        </p:nvSpPr>
        <p:spPr>
          <a:xfrm>
            <a:off x="290018" y="4946427"/>
            <a:ext cx="5459059" cy="14682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Lorenzo Biasiolo – 10629367</a:t>
            </a:r>
            <a:br/>
            <a:r>
              <a:t>Grecya D’Angiò - 10651939</a:t>
            </a:r>
            <a:endParaRPr sz="2200">
              <a:solidFill>
                <a:srgbClr val="888888"/>
              </a:solidFill>
            </a:endParaRPr>
          </a:p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76" name="Sottotitolo 2"/>
          <p:cNvSpPr txBox="1"/>
          <p:nvPr/>
        </p:nvSpPr>
        <p:spPr>
          <a:xfrm>
            <a:off x="5220022" y="5289713"/>
            <a:ext cx="3399647" cy="806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Group 7</a:t>
            </a:r>
            <a:endParaRPr>
              <a:solidFill>
                <a:srgbClr val="888888"/>
              </a:solidFill>
            </a:endParaRPr>
          </a:p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Academic Year 2022-2023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3.3 Results </a:t>
            </a:r>
          </a:p>
        </p:txBody>
      </p:sp>
      <p:sp>
        <p:nvSpPr>
          <p:cNvPr id="520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21" name="CasellaDiTesto 5"/>
          <p:cNvSpPr txBox="1"/>
          <p:nvPr/>
        </p:nvSpPr>
        <p:spPr>
          <a:xfrm>
            <a:off x="299938" y="1397217"/>
            <a:ext cx="8544122" cy="62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the articles (with at least 12 pages) that cover the most fields by the publisher who has published the most articles</a:t>
            </a:r>
            <a:r>
              <a:t> (assumed to be unique)</a:t>
            </a:r>
          </a:p>
        </p:txBody>
      </p:sp>
      <p:pic>
        <p:nvPicPr>
          <p:cNvPr id="522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1461" y="2350891"/>
            <a:ext cx="6255086" cy="3569025"/>
          </a:xfrm>
          <a:prstGeom prst="rect">
            <a:avLst/>
          </a:prstGeom>
          <a:ln w="12700">
            <a:miter lim="400000"/>
          </a:ln>
        </p:spPr>
      </p:pic>
      <p:sp>
        <p:nvSpPr>
          <p:cNvPr id="523" name="Rettangolo"/>
          <p:cNvSpPr/>
          <p:nvPr/>
        </p:nvSpPr>
        <p:spPr>
          <a:xfrm>
            <a:off x="7345885" y="2844885"/>
            <a:ext cx="204715" cy="122109"/>
          </a:xfrm>
          <a:prstGeom prst="rect">
            <a:avLst/>
          </a:prstGeom>
          <a:solidFill>
            <a:srgbClr val="DA7194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24" name="Field of study"/>
          <p:cNvSpPr txBox="1"/>
          <p:nvPr/>
        </p:nvSpPr>
        <p:spPr>
          <a:xfrm>
            <a:off x="7592889" y="2807930"/>
            <a:ext cx="657281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Field of study</a:t>
            </a:r>
          </a:p>
        </p:txBody>
      </p:sp>
      <p:sp>
        <p:nvSpPr>
          <p:cNvPr id="525" name="Rettangolo"/>
          <p:cNvSpPr/>
          <p:nvPr/>
        </p:nvSpPr>
        <p:spPr>
          <a:xfrm>
            <a:off x="7345885" y="3030117"/>
            <a:ext cx="204715" cy="122108"/>
          </a:xfrm>
          <a:prstGeom prst="rect">
            <a:avLst/>
          </a:prstGeom>
          <a:solidFill>
            <a:srgbClr val="D9C8AE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26" name="Publication"/>
          <p:cNvSpPr txBox="1"/>
          <p:nvPr/>
        </p:nvSpPr>
        <p:spPr>
          <a:xfrm>
            <a:off x="7592939" y="2993164"/>
            <a:ext cx="564165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Publication</a:t>
            </a:r>
          </a:p>
        </p:txBody>
      </p:sp>
      <p:sp>
        <p:nvSpPr>
          <p:cNvPr id="527" name="Rettangolo"/>
          <p:cNvSpPr/>
          <p:nvPr/>
        </p:nvSpPr>
        <p:spPr>
          <a:xfrm>
            <a:off x="7345885" y="3215350"/>
            <a:ext cx="204715" cy="122108"/>
          </a:xfrm>
          <a:prstGeom prst="rect">
            <a:avLst/>
          </a:prstGeom>
          <a:solidFill>
            <a:srgbClr val="8DCC93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28" name="Author"/>
          <p:cNvSpPr txBox="1"/>
          <p:nvPr/>
        </p:nvSpPr>
        <p:spPr>
          <a:xfrm>
            <a:off x="7583414" y="3178395"/>
            <a:ext cx="392715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Author</a:t>
            </a:r>
          </a:p>
        </p:txBody>
      </p:sp>
      <p:sp>
        <p:nvSpPr>
          <p:cNvPr id="529" name="Rettangolo"/>
          <p:cNvSpPr/>
          <p:nvPr/>
        </p:nvSpPr>
        <p:spPr>
          <a:xfrm>
            <a:off x="7345885" y="3400581"/>
            <a:ext cx="204715" cy="122109"/>
          </a:xfrm>
          <a:prstGeom prst="rect">
            <a:avLst/>
          </a:prstGeom>
          <a:solidFill>
            <a:srgbClr val="569480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0" name="Publisher"/>
          <p:cNvSpPr txBox="1"/>
          <p:nvPr/>
        </p:nvSpPr>
        <p:spPr>
          <a:xfrm>
            <a:off x="7583414" y="3363628"/>
            <a:ext cx="489106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Publisher</a:t>
            </a:r>
          </a:p>
        </p:txBody>
      </p:sp>
      <p:sp>
        <p:nvSpPr>
          <p:cNvPr id="531" name="Rettangolo"/>
          <p:cNvSpPr/>
          <p:nvPr/>
        </p:nvSpPr>
        <p:spPr>
          <a:xfrm>
            <a:off x="7345885" y="2668131"/>
            <a:ext cx="204715" cy="122108"/>
          </a:xfrm>
          <a:prstGeom prst="rect">
            <a:avLst/>
          </a:prstGeom>
          <a:solidFill>
            <a:srgbClr val="ECB5C9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2" name="Venue"/>
          <p:cNvSpPr txBox="1"/>
          <p:nvPr/>
        </p:nvSpPr>
        <p:spPr>
          <a:xfrm>
            <a:off x="7597478" y="2631177"/>
            <a:ext cx="364587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Venue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 MongoDB</a:t>
            </a:r>
          </a:p>
        </p:txBody>
      </p:sp>
      <p:sp>
        <p:nvSpPr>
          <p:cNvPr id="535" name="Segnaposto contenuto 3"/>
          <p:cNvSpPr txBox="1"/>
          <p:nvPr>
            <p:ph type="body" sz="quarter" idx="1"/>
          </p:nvPr>
        </p:nvSpPr>
        <p:spPr>
          <a:xfrm>
            <a:off x="6274025" y="3607437"/>
            <a:ext cx="2791700" cy="984888"/>
          </a:xfrm>
          <a:prstGeom prst="rect">
            <a:avLst/>
          </a:prstGeom>
        </p:spPr>
        <p:txBody>
          <a:bodyPr/>
          <a:lstStyle/>
          <a:p>
            <a:pPr>
              <a:defRPr i="1" sz="1800"/>
            </a:pPr>
            <a:r>
              <a:t> How do we create the collection?</a:t>
            </a:r>
            <a:br/>
          </a:p>
        </p:txBody>
      </p:sp>
      <p:pic>
        <p:nvPicPr>
          <p:cNvPr id="53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7809" y="2183923"/>
            <a:ext cx="4216957" cy="1136970"/>
          </a:xfrm>
          <a:prstGeom prst="rect">
            <a:avLst/>
          </a:prstGeom>
          <a:ln w="12700">
            <a:miter lim="400000"/>
          </a:ln>
        </p:spPr>
      </p:pic>
      <p:sp>
        <p:nvSpPr>
          <p:cNvPr id="537" name="Connettore 2 5"/>
          <p:cNvSpPr/>
          <p:nvPr/>
        </p:nvSpPr>
        <p:spPr>
          <a:xfrm flipH="1">
            <a:off x="2273342" y="2607028"/>
            <a:ext cx="651077" cy="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38" name="Connettore 2 9"/>
          <p:cNvSpPr/>
          <p:nvPr/>
        </p:nvSpPr>
        <p:spPr>
          <a:xfrm>
            <a:off x="7245067" y="3198969"/>
            <a:ext cx="679890" cy="32512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39" name="Connettore 2 11"/>
          <p:cNvSpPr/>
          <p:nvPr/>
        </p:nvSpPr>
        <p:spPr>
          <a:xfrm flipV="1">
            <a:off x="7245067" y="2207951"/>
            <a:ext cx="651074" cy="38939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0" name="CasellaDiTesto 13"/>
          <p:cNvSpPr txBox="1"/>
          <p:nvPr/>
        </p:nvSpPr>
        <p:spPr>
          <a:xfrm>
            <a:off x="480100" y="2398378"/>
            <a:ext cx="1747525" cy="333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Documental DB</a:t>
            </a:r>
          </a:p>
        </p:txBody>
      </p:sp>
      <p:sp>
        <p:nvSpPr>
          <p:cNvPr id="541" name="CasellaDiTesto 14"/>
          <p:cNvSpPr txBox="1"/>
          <p:nvPr/>
        </p:nvSpPr>
        <p:spPr>
          <a:xfrm>
            <a:off x="5806440" y="1484406"/>
            <a:ext cx="3291842" cy="62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/>
          </a:lstStyle>
          <a:p>
            <a:pPr/>
            <a:r>
              <a:t>Useful to store elements together, flexible structure</a:t>
            </a:r>
          </a:p>
        </p:txBody>
      </p:sp>
      <p:pic>
        <p:nvPicPr>
          <p:cNvPr id="542" name="Immagine 20" descr="Immagine 20"/>
          <p:cNvPicPr>
            <a:picLocks noChangeAspect="1"/>
          </p:cNvPicPr>
          <p:nvPr/>
        </p:nvPicPr>
        <p:blipFill>
          <a:blip r:embed="rId3">
            <a:extLst/>
          </a:blip>
          <a:srcRect l="0" t="22598" r="0" b="29428"/>
          <a:stretch>
            <a:fillRect/>
          </a:stretch>
        </p:blipFill>
        <p:spPr>
          <a:xfrm>
            <a:off x="509077" y="3430268"/>
            <a:ext cx="4062923" cy="2489292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543" name="CasellaDiTesto 21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Document diagram</a:t>
            </a:r>
          </a:p>
        </p:txBody>
      </p:sp>
      <p:sp>
        <p:nvSpPr>
          <p:cNvPr id="546" name="CasellaDiTesto 21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47" name="Immagine 4" descr="Immagin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5323" y="1332183"/>
            <a:ext cx="3618308" cy="4729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50" name="Segnaposto contenuto 6" descr="Segnaposto contenuto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610" y="1358276"/>
            <a:ext cx="5100867" cy="287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1" name="Immagine 8" descr="Immagin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2221" y="4291071"/>
            <a:ext cx="3411459" cy="1790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Immagine 10" descr="Immagin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6465" y="1540969"/>
            <a:ext cx="4117710" cy="3407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CasellaDiTesto 1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56" name="Immagine 4" descr="Immagine 4"/>
          <p:cNvPicPr>
            <a:picLocks noChangeAspect="1"/>
          </p:cNvPicPr>
          <p:nvPr/>
        </p:nvPicPr>
        <p:blipFill>
          <a:blip r:embed="rId2">
            <a:extLst/>
          </a:blip>
          <a:srcRect l="0" t="2745" r="0" b="0"/>
          <a:stretch>
            <a:fillRect/>
          </a:stretch>
        </p:blipFill>
        <p:spPr>
          <a:xfrm>
            <a:off x="457200" y="1767837"/>
            <a:ext cx="5281118" cy="2749678"/>
          </a:xfrm>
          <a:prstGeom prst="rect">
            <a:avLst/>
          </a:prstGeom>
          <a:ln w="12700">
            <a:miter lim="400000"/>
          </a:ln>
        </p:spPr>
      </p:pic>
      <p:sp>
        <p:nvSpPr>
          <p:cNvPr id="557" name="CasellaDiTesto 6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Titolo 1"/>
          <p:cNvSpPr txBox="1"/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4.2 Query</a:t>
            </a:r>
          </a:p>
        </p:txBody>
      </p:sp>
      <p:sp>
        <p:nvSpPr>
          <p:cNvPr id="560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61" name="CasellaDiTesto 5"/>
          <p:cNvSpPr txBox="1"/>
          <p:nvPr/>
        </p:nvSpPr>
        <p:spPr>
          <a:xfrm>
            <a:off x="299938" y="1397218"/>
            <a:ext cx="8544122" cy="333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authors id who have more than 140 publications </a:t>
            </a:r>
          </a:p>
        </p:txBody>
      </p:sp>
      <p:pic>
        <p:nvPicPr>
          <p:cNvPr id="562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751" y="2064935"/>
            <a:ext cx="4038099" cy="380278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3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99707" y="2182804"/>
            <a:ext cx="3785497" cy="34646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Titolo 1"/>
          <p:cNvSpPr txBox="1"/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4.3 Results</a:t>
            </a:r>
          </a:p>
        </p:txBody>
      </p:sp>
      <p:sp>
        <p:nvSpPr>
          <p:cNvPr id="566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67" name="CasellaDiTesto 5"/>
          <p:cNvSpPr txBox="1"/>
          <p:nvPr/>
        </p:nvSpPr>
        <p:spPr>
          <a:xfrm>
            <a:off x="299938" y="1397218"/>
            <a:ext cx="8544122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authors id who have more than 140 publications </a:t>
            </a:r>
          </a:p>
        </p:txBody>
      </p:sp>
      <p:pic>
        <p:nvPicPr>
          <p:cNvPr id="568" name="page39image45683376.png" descr="page39image4568337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675" y="1949008"/>
            <a:ext cx="4485460" cy="3958449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Testo"/>
          <p:cNvSpPr txBox="1"/>
          <p:nvPr/>
        </p:nvSpPr>
        <p:spPr>
          <a:xfrm>
            <a:off x="1987549" y="1892040"/>
            <a:ext cx="142237" cy="269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 Spark Data Structure</a:t>
            </a:r>
          </a:p>
        </p:txBody>
      </p:sp>
      <p:pic>
        <p:nvPicPr>
          <p:cNvPr id="572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529" y="1817896"/>
            <a:ext cx="2802018" cy="3312882"/>
          </a:xfrm>
          <a:prstGeom prst="rect">
            <a:avLst/>
          </a:prstGeom>
          <a:ln>
            <a:solidFill>
              <a:srgbClr val="000000"/>
            </a:solidFill>
            <a:prstDash val="lgDash"/>
          </a:ln>
        </p:spPr>
      </p:pic>
      <p:sp>
        <p:nvSpPr>
          <p:cNvPr id="573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4" name="Connettore 2 7"/>
          <p:cNvSpPr/>
          <p:nvPr/>
        </p:nvSpPr>
        <p:spPr>
          <a:xfrm flipV="1">
            <a:off x="3648195" y="1935058"/>
            <a:ext cx="1031963" cy="153928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5" name="Connettore 2 9"/>
          <p:cNvSpPr/>
          <p:nvPr/>
        </p:nvSpPr>
        <p:spPr>
          <a:xfrm>
            <a:off x="3648195" y="3474334"/>
            <a:ext cx="1130285" cy="385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6" name="Connettore 2 12"/>
          <p:cNvSpPr/>
          <p:nvPr/>
        </p:nvSpPr>
        <p:spPr>
          <a:xfrm flipV="1">
            <a:off x="3648195" y="2859412"/>
            <a:ext cx="1130285" cy="614928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7" name="Connettore 2 15"/>
          <p:cNvSpPr/>
          <p:nvPr/>
        </p:nvSpPr>
        <p:spPr>
          <a:xfrm>
            <a:off x="3648195" y="3474334"/>
            <a:ext cx="1130285" cy="50970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8" name="Connettore 2 17"/>
          <p:cNvSpPr/>
          <p:nvPr/>
        </p:nvSpPr>
        <p:spPr>
          <a:xfrm>
            <a:off x="3648195" y="3474337"/>
            <a:ext cx="1031963" cy="153028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9" name="CasellaDiTesto 18"/>
          <p:cNvSpPr txBox="1"/>
          <p:nvPr/>
        </p:nvSpPr>
        <p:spPr>
          <a:xfrm>
            <a:off x="5014324" y="1743330"/>
            <a:ext cx="2238808" cy="350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publication.csv</a:t>
            </a:r>
          </a:p>
        </p:txBody>
      </p:sp>
      <p:sp>
        <p:nvSpPr>
          <p:cNvPr id="580" name="CasellaDiTesto 19"/>
          <p:cNvSpPr txBox="1"/>
          <p:nvPr/>
        </p:nvSpPr>
        <p:spPr>
          <a:xfrm>
            <a:off x="5014323" y="2702654"/>
            <a:ext cx="2238806" cy="350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reference.csv</a:t>
            </a:r>
          </a:p>
        </p:txBody>
      </p:sp>
      <p:sp>
        <p:nvSpPr>
          <p:cNvPr id="581" name="CasellaDiTesto 20"/>
          <p:cNvSpPr txBox="1"/>
          <p:nvPr/>
        </p:nvSpPr>
        <p:spPr>
          <a:xfrm>
            <a:off x="5014321" y="3333474"/>
            <a:ext cx="2238808" cy="359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venue</a:t>
            </a:r>
            <a:r>
              <a:rPr>
                <a:latin typeface="+mn-lt"/>
                <a:ea typeface="+mn-ea"/>
                <a:cs typeface="+mn-cs"/>
                <a:sym typeface="Calibri"/>
              </a:rPr>
              <a:t>.csv</a:t>
            </a:r>
          </a:p>
        </p:txBody>
      </p:sp>
      <p:sp>
        <p:nvSpPr>
          <p:cNvPr id="582" name="CasellaDiTesto 21"/>
          <p:cNvSpPr txBox="1"/>
          <p:nvPr/>
        </p:nvSpPr>
        <p:spPr>
          <a:xfrm>
            <a:off x="5014324" y="3971106"/>
            <a:ext cx="2238808" cy="350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writes.csv</a:t>
            </a:r>
          </a:p>
        </p:txBody>
      </p:sp>
      <p:sp>
        <p:nvSpPr>
          <p:cNvPr id="583" name="CasellaDiTesto 22"/>
          <p:cNvSpPr txBox="1"/>
          <p:nvPr/>
        </p:nvSpPr>
        <p:spPr>
          <a:xfrm>
            <a:off x="5014321" y="4778230"/>
            <a:ext cx="2238808" cy="350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author.csv</a:t>
            </a:r>
          </a:p>
        </p:txBody>
      </p:sp>
      <p:pic>
        <p:nvPicPr>
          <p:cNvPr id="58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3289" y="4923620"/>
            <a:ext cx="2278451" cy="1208450"/>
          </a:xfrm>
          <a:prstGeom prst="rect">
            <a:avLst/>
          </a:prstGeom>
          <a:ln w="12700">
            <a:miter lim="400000"/>
          </a:ln>
        </p:spPr>
      </p:pic>
      <p:sp>
        <p:nvSpPr>
          <p:cNvPr id="585" name="Parentesi graffa chiusa 34"/>
          <p:cNvSpPr/>
          <p:nvPr/>
        </p:nvSpPr>
        <p:spPr>
          <a:xfrm>
            <a:off x="6584073" y="1817895"/>
            <a:ext cx="288679" cy="3343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70"/>
                  <a:pt x="10800" y="155"/>
                </a:cubicBezTo>
                <a:lnTo>
                  <a:pt x="10800" y="10645"/>
                </a:lnTo>
                <a:cubicBezTo>
                  <a:pt x="10800" y="10730"/>
                  <a:pt x="15635" y="10800"/>
                  <a:pt x="21600" y="10800"/>
                </a:cubicBezTo>
                <a:cubicBezTo>
                  <a:pt x="15635" y="10800"/>
                  <a:pt x="10800" y="10870"/>
                  <a:pt x="10800" y="10955"/>
                </a:cubicBezTo>
                <a:lnTo>
                  <a:pt x="10800" y="21445"/>
                </a:lnTo>
                <a:cubicBezTo>
                  <a:pt x="10800" y="21530"/>
                  <a:pt x="5965" y="21600"/>
                  <a:pt x="0" y="21600"/>
                </a:cubicBezTo>
              </a:path>
            </a:pathLst>
          </a:custGeom>
          <a:ln w="25400">
            <a:solidFill>
              <a:srgbClr val="E77215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586" name="CasellaDiTesto 35"/>
          <p:cNvSpPr txBox="1"/>
          <p:nvPr/>
        </p:nvSpPr>
        <p:spPr>
          <a:xfrm>
            <a:off x="7022100" y="2213336"/>
            <a:ext cx="1871473" cy="2217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Fast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Easy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General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Compute huge quantity of data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Columnar approach</a:t>
            </a:r>
          </a:p>
        </p:txBody>
      </p:sp>
      <p:sp>
        <p:nvSpPr>
          <p:cNvPr id="587" name="Freccia in giù 36"/>
          <p:cNvSpPr/>
          <p:nvPr/>
        </p:nvSpPr>
        <p:spPr>
          <a:xfrm>
            <a:off x="7669161" y="4636727"/>
            <a:ext cx="288678" cy="751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7451"/>
                </a:moveTo>
                <a:lnTo>
                  <a:pt x="5400" y="17451"/>
                </a:lnTo>
                <a:lnTo>
                  <a:pt x="5400" y="0"/>
                </a:lnTo>
                <a:lnTo>
                  <a:pt x="16200" y="0"/>
                </a:lnTo>
                <a:lnTo>
                  <a:pt x="16200" y="17451"/>
                </a:lnTo>
                <a:lnTo>
                  <a:pt x="21600" y="17451"/>
                </a:lnTo>
                <a:lnTo>
                  <a:pt x="10800" y="21600"/>
                </a:lnTo>
                <a:close/>
              </a:path>
            </a:pathLst>
          </a:custGeom>
          <a:gradFill>
            <a:gsLst>
              <a:gs pos="0">
                <a:schemeClr val="accent6">
                  <a:hueOff val="-456778"/>
                  <a:satOff val="8290"/>
                  <a:lumOff val="24503"/>
                </a:schemeClr>
              </a:gs>
              <a:gs pos="35000">
                <a:srgbClr val="FFDECF"/>
              </a:gs>
              <a:gs pos="100000">
                <a:schemeClr val="accent6">
                  <a:hueOff val="-556026"/>
                  <a:satOff val="8290"/>
                  <a:lumOff val="34267"/>
                </a:schemeClr>
              </a:gs>
            </a:gsLst>
            <a:lin ang="16200000"/>
          </a:gradFill>
          <a:ln>
            <a:solidFill>
              <a:srgbClr val="F6924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5.1 Query</a:t>
            </a:r>
          </a:p>
        </p:txBody>
      </p:sp>
      <p:pic>
        <p:nvPicPr>
          <p:cNvPr id="590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969" y="2308961"/>
            <a:ext cx="7105653" cy="3581402"/>
          </a:xfrm>
          <a:prstGeom prst="rect">
            <a:avLst/>
          </a:prstGeom>
          <a:ln w="12700">
            <a:miter lim="400000"/>
          </a:ln>
        </p:spPr>
      </p:pic>
      <p:sp>
        <p:nvSpPr>
          <p:cNvPr id="591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92" name="CasellaDiTesto 6"/>
          <p:cNvSpPr txBox="1"/>
          <p:nvPr/>
        </p:nvSpPr>
        <p:spPr>
          <a:xfrm>
            <a:off x="331609" y="1356084"/>
            <a:ext cx="8561962" cy="917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5.2 Results</a:t>
            </a:r>
          </a:p>
        </p:txBody>
      </p:sp>
      <p:sp>
        <p:nvSpPr>
          <p:cNvPr id="595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96" name="CasellaDiTesto 6"/>
          <p:cNvSpPr txBox="1"/>
          <p:nvPr/>
        </p:nvSpPr>
        <p:spPr>
          <a:xfrm>
            <a:off x="331609" y="1356084"/>
            <a:ext cx="8561962" cy="917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  <p:pic>
        <p:nvPicPr>
          <p:cNvPr id="597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4894" y="2359551"/>
            <a:ext cx="3127605" cy="36119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79" name="Segnaposto contenuto 2"/>
          <p:cNvSpPr txBox="1"/>
          <p:nvPr>
            <p:ph type="body" idx="1"/>
          </p:nvPr>
        </p:nvSpPr>
        <p:spPr>
          <a:xfrm>
            <a:off x="410136" y="2179320"/>
            <a:ext cx="8323727" cy="4525965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  <a:r>
              <a:t>Bibliography database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DBLP website</a:t>
            </a:r>
          </a:p>
        </p:txBody>
      </p:sp>
      <p:pic>
        <p:nvPicPr>
          <p:cNvPr id="4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331" y="4384914"/>
            <a:ext cx="3048003" cy="1143003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Connettore a gomito 9"/>
          <p:cNvSpPr/>
          <p:nvPr/>
        </p:nvSpPr>
        <p:spPr>
          <a:xfrm>
            <a:off x="1190584" y="4568030"/>
            <a:ext cx="3381418" cy="7899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pic>
        <p:nvPicPr>
          <p:cNvPr id="482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45100" y="1510426"/>
            <a:ext cx="1925323" cy="1925323"/>
          </a:xfrm>
          <a:prstGeom prst="rect">
            <a:avLst/>
          </a:prstGeom>
          <a:ln w="12700">
            <a:miter lim="400000"/>
          </a:ln>
        </p:spPr>
      </p:pic>
      <p:sp>
        <p:nvSpPr>
          <p:cNvPr id="483" name="Connettore a gomito 14"/>
          <p:cNvSpPr/>
          <p:nvPr/>
        </p:nvSpPr>
        <p:spPr>
          <a:xfrm flipV="1">
            <a:off x="1187366" y="2290721"/>
            <a:ext cx="3337572" cy="7979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484" name="CasellaDiTesto 24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87" name="CasellaDiTesto 5"/>
          <p:cNvSpPr txBox="1"/>
          <p:nvPr/>
        </p:nvSpPr>
        <p:spPr>
          <a:xfrm>
            <a:off x="327197" y="1391919"/>
            <a:ext cx="8360944" cy="4084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An author can be affiliated to one and only one organization.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is no distinction between the authors of the same publication, no ranking nor order.</a:t>
            </a:r>
            <a:r>
              <a:t> </a:t>
            </a:r>
            <a:r>
              <a:t>We assume they all have contributed equally to the publication.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X must cite at least one other publication, but it is admissible that no one has cited (referenced) X.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are no joint publishers (i.e., publishers that share publication rights for the publications). Each publication must have one and only one publisher (even if it is presented at a conference).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Publications stored in the database can either be books or articles. No other types exist. It could eventually be expanded to include works like Ph.D. theses and independent publications.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Each article must be presented in one venue regardless of the type of venue.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cannot reference itself.</a:t>
            </a:r>
            <a:r>
              <a:t> 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Whenever we see missing values in the dataset</a:t>
            </a:r>
            <a:r>
              <a:t>,</a:t>
            </a:r>
            <a:r>
              <a:t> we set them to a default value.</a:t>
            </a:r>
          </a:p>
        </p:txBody>
      </p:sp>
      <p:sp>
        <p:nvSpPr>
          <p:cNvPr id="488" name="CasellaDiTesto 6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2. ER </a:t>
            </a:r>
            <a:r>
              <a:t>Diagram </a:t>
            </a:r>
          </a:p>
        </p:txBody>
      </p:sp>
      <p:pic>
        <p:nvPicPr>
          <p:cNvPr id="491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3519" y="1347824"/>
            <a:ext cx="6361663" cy="4778339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CasellaDiTesto 6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2. ER </a:t>
            </a:r>
            <a:r>
              <a:t>Diagram </a:t>
            </a:r>
          </a:p>
        </p:txBody>
      </p:sp>
      <p:grpSp>
        <p:nvGrpSpPr>
          <p:cNvPr id="497" name="Segnaposto contenuto 4"/>
          <p:cNvGrpSpPr/>
          <p:nvPr/>
        </p:nvGrpSpPr>
        <p:grpSpPr>
          <a:xfrm>
            <a:off x="281474" y="1426357"/>
            <a:ext cx="5048808" cy="4379632"/>
            <a:chOff x="-1" y="0"/>
            <a:chExt cx="5048806" cy="4379631"/>
          </a:xfrm>
        </p:grpSpPr>
        <p:pic>
          <p:nvPicPr>
            <p:cNvPr id="495" name="image7.png" descr="image7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26329" b="39055"/>
            <a:stretch>
              <a:fillRect/>
            </a:stretch>
          </p:blipFill>
          <p:spPr>
            <a:xfrm>
              <a:off x="210343" y="1373187"/>
              <a:ext cx="4838304" cy="3006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12144"/>
                  </a:lnTo>
                  <a:cubicBezTo>
                    <a:pt x="1737" y="17708"/>
                    <a:pt x="5707" y="21600"/>
                    <a:pt x="10331" y="21600"/>
                  </a:cubicBezTo>
                  <a:cubicBezTo>
                    <a:pt x="16556" y="21600"/>
                    <a:pt x="21600" y="14558"/>
                    <a:pt x="21600" y="5868"/>
                  </a:cubicBezTo>
                  <a:cubicBezTo>
                    <a:pt x="21600" y="3792"/>
                    <a:pt x="21306" y="1814"/>
                    <a:pt x="20783" y="0"/>
                  </a:cubicBezTo>
                  <a:lnTo>
                    <a:pt x="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496" name="Forma"/>
            <p:cNvSpPr/>
            <p:nvPr/>
          </p:nvSpPr>
          <p:spPr>
            <a:xfrm>
              <a:off x="-2" y="0"/>
              <a:ext cx="5048808" cy="4379632"/>
            </a:xfrm>
            <a:prstGeom prst="ellipse">
              <a:avLst/>
            </a:prstGeom>
            <a:noFill/>
            <a:ln w="19050" cap="flat">
              <a:solidFill>
                <a:schemeClr val="accent1"/>
              </a:solidFill>
              <a:prstDash val="lgDash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</p:grpSp>
      <p:sp>
        <p:nvSpPr>
          <p:cNvPr id="498" name="CasellaDiTesto 5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itolo 1"/>
          <p:cNvSpPr txBox="1"/>
          <p:nvPr>
            <p:ph type="title"/>
          </p:nvPr>
        </p:nvSpPr>
        <p:spPr>
          <a:xfrm>
            <a:off x="288521" y="139165"/>
            <a:ext cx="8581043" cy="840400"/>
          </a:xfrm>
          <a:prstGeom prst="rect">
            <a:avLst/>
          </a:prstGeom>
        </p:spPr>
        <p:txBody>
          <a:bodyPr/>
          <a:lstStyle/>
          <a:p>
            <a:pPr/>
            <a:r>
              <a:t>2. ER Diagram</a:t>
            </a:r>
          </a:p>
        </p:txBody>
      </p:sp>
      <p:pic>
        <p:nvPicPr>
          <p:cNvPr id="501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rcRect l="10640" t="31387" r="26739" b="8903"/>
          <a:stretch>
            <a:fillRect/>
          </a:stretch>
        </p:blipFill>
        <p:spPr>
          <a:xfrm>
            <a:off x="3166851" y="1619187"/>
            <a:ext cx="5702698" cy="408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5" y="21600"/>
                  <a:pt x="21600" y="16764"/>
                  <a:pt x="21600" y="10799"/>
                </a:cubicBezTo>
                <a:cubicBezTo>
                  <a:pt x="21600" y="4834"/>
                  <a:pt x="16765" y="0"/>
                  <a:pt x="10801" y="0"/>
                </a:cubicBezTo>
                <a:close/>
              </a:path>
            </a:pathLst>
          </a:custGeom>
          <a:ln w="19050">
            <a:solidFill>
              <a:srgbClr val="0070C0"/>
            </a:solidFill>
            <a:prstDash val="lgDash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3. Neo4J</a:t>
            </a:r>
          </a:p>
        </p:txBody>
      </p:sp>
      <p:pic>
        <p:nvPicPr>
          <p:cNvPr id="50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45263" y="4708109"/>
            <a:ext cx="3119168" cy="1170625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CasellaDiTesto 4"/>
          <p:cNvSpPr txBox="1"/>
          <p:nvPr/>
        </p:nvSpPr>
        <p:spPr>
          <a:xfrm>
            <a:off x="327197" y="5232401"/>
            <a:ext cx="5113485" cy="617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Useful to research the relationships of the different parts of the schema</a:t>
            </a:r>
          </a:p>
        </p:txBody>
      </p:sp>
      <p:sp>
        <p:nvSpPr>
          <p:cNvPr id="506" name="Freccia in su 20"/>
          <p:cNvSpPr/>
          <p:nvPr/>
        </p:nvSpPr>
        <p:spPr>
          <a:xfrm rot="16200000">
            <a:off x="4885113" y="5196290"/>
            <a:ext cx="355603" cy="646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942"/>
                </a:moveTo>
                <a:lnTo>
                  <a:pt x="10800" y="0"/>
                </a:lnTo>
                <a:lnTo>
                  <a:pt x="21600" y="5942"/>
                </a:lnTo>
                <a:lnTo>
                  <a:pt x="16200" y="5942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942"/>
                </a:lnTo>
                <a:close/>
              </a:path>
            </a:pathLst>
          </a:custGeom>
          <a:gradFill>
            <a:gsLst>
              <a:gs pos="0">
                <a:srgbClr val="3F80CE"/>
              </a:gs>
              <a:gs pos="100000">
                <a:schemeClr val="accent1">
                  <a:hueOff val="357503"/>
                  <a:satOff val="54545"/>
                  <a:lumOff val="29273"/>
                </a:schemeClr>
              </a:gs>
            </a:gsLst>
            <a:lin ang="16200000"/>
          </a:gradFill>
          <a:ln>
            <a:solidFill>
              <a:srgbClr val="4A7EBB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07" name="CasellaDiTesto 21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08" name="Immagine 2" descr="Immagin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141" y="1318586"/>
            <a:ext cx="5962814" cy="39760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3.1</a:t>
            </a:r>
            <a:r>
              <a:t> </a:t>
            </a:r>
            <a:r>
              <a:t> Neo4J </a:t>
            </a:r>
            <a:r>
              <a:t>Dataset structure</a:t>
            </a:r>
          </a:p>
        </p:txBody>
      </p:sp>
      <p:pic>
        <p:nvPicPr>
          <p:cNvPr id="511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717" y="1539238"/>
            <a:ext cx="6158706" cy="4439830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CasellaDiTesto 8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3.2 Query </a:t>
            </a:r>
          </a:p>
        </p:txBody>
      </p:sp>
      <p:pic>
        <p:nvPicPr>
          <p:cNvPr id="515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838" y="2272600"/>
            <a:ext cx="8323727" cy="2984095"/>
          </a:xfrm>
          <a:prstGeom prst="rect">
            <a:avLst/>
          </a:prstGeom>
          <a:ln w="12700">
            <a:miter lim="400000"/>
          </a:ln>
        </p:spPr>
      </p:pic>
      <p:sp>
        <p:nvSpPr>
          <p:cNvPr id="516" name="CasellaDiTesto 3"/>
          <p:cNvSpPr/>
          <p:nvPr/>
        </p:nvSpPr>
        <p:spPr>
          <a:xfrm>
            <a:off x="182878" y="6248398"/>
            <a:ext cx="3068324" cy="45688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7" name="CasellaDiTesto 5"/>
          <p:cNvSpPr txBox="1"/>
          <p:nvPr/>
        </p:nvSpPr>
        <p:spPr>
          <a:xfrm>
            <a:off x="299938" y="1397217"/>
            <a:ext cx="8544122" cy="62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the articles (with at least 12 pages) that cover the most fields by the publisher who has published the most articles</a:t>
            </a:r>
            <a:r>
              <a:t> (assumed to be unique).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